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74" r:id="rId5"/>
    <p:sldId id="265" r:id="rId6"/>
    <p:sldId id="268" r:id="rId7"/>
    <p:sldId id="269" r:id="rId8"/>
    <p:sldId id="270" r:id="rId9"/>
    <p:sldId id="383" r:id="rId10"/>
    <p:sldId id="273" r:id="rId11"/>
    <p:sldId id="38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8135"/>
    <a:srgbClr val="0556A6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374" autoAdjust="0"/>
  </p:normalViewPr>
  <p:slideViewPr>
    <p:cSldViewPr snapToGrid="0">
      <p:cViewPr varScale="1">
        <p:scale>
          <a:sx n="111" d="100"/>
          <a:sy n="111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Brian Connolly" userId="3cc0afaf-3fd4-49d4-98eb-f7451fca2ae1" providerId="ADAL" clId="{1D933A13-27C1-4804-955F-DD646A9123D2}"/>
    <pc:docChg chg="undo custSel addSld delSld modSld modMainMaster">
      <pc:chgData name="Brian Connolly" userId="3cc0afaf-3fd4-49d4-98eb-f7451fca2ae1" providerId="ADAL" clId="{1D933A13-27C1-4804-955F-DD646A9123D2}" dt="2024-07-19T16:36:41.542" v="1639" actId="121"/>
      <pc:docMkLst>
        <pc:docMk/>
      </pc:docMkLst>
      <pc:sldChg chg="delSp modSp mod">
        <pc:chgData name="Brian Connolly" userId="3cc0afaf-3fd4-49d4-98eb-f7451fca2ae1" providerId="ADAL" clId="{1D933A13-27C1-4804-955F-DD646A9123D2}" dt="2024-07-19T16:09:07.779" v="1443" actId="478"/>
        <pc:sldMkLst>
          <pc:docMk/>
          <pc:sldMk cId="2094412003" sldId="265"/>
        </pc:sldMkLst>
      </pc:sldChg>
      <pc:sldChg chg="del">
        <pc:chgData name="Brian Connolly" userId="3cc0afaf-3fd4-49d4-98eb-f7451fca2ae1" providerId="ADAL" clId="{1D933A13-27C1-4804-955F-DD646A9123D2}" dt="2024-07-15T22:10:02.592" v="949" actId="47"/>
        <pc:sldMkLst>
          <pc:docMk/>
          <pc:sldMk cId="126022612" sldId="266"/>
        </pc:sldMkLst>
      </pc:sldChg>
      <pc:sldChg chg="addSp delSp modSp add mod">
        <pc:chgData name="Brian Connolly" userId="3cc0afaf-3fd4-49d4-98eb-f7451fca2ae1" providerId="ADAL" clId="{1D933A13-27C1-4804-955F-DD646A9123D2}" dt="2024-07-19T16:07:34.705" v="1434" actId="122"/>
        <pc:sldMkLst>
          <pc:docMk/>
          <pc:sldMk cId="4168827335" sldId="267"/>
        </pc:sldMkLst>
      </pc:sldChg>
      <pc:sldChg chg="addSp delSp modSp add mod">
        <pc:chgData name="Brian Connolly" userId="3cc0afaf-3fd4-49d4-98eb-f7451fca2ae1" providerId="ADAL" clId="{1D933A13-27C1-4804-955F-DD646A9123D2}" dt="2024-07-19T16:09:04.839" v="1442" actId="478"/>
        <pc:sldMkLst>
          <pc:docMk/>
          <pc:sldMk cId="3532141508" sldId="268"/>
        </pc:sldMkLst>
      </pc:sldChg>
      <pc:sldChg chg="addSp delSp modSp add mod">
        <pc:chgData name="Brian Connolly" userId="3cc0afaf-3fd4-49d4-98eb-f7451fca2ae1" providerId="ADAL" clId="{1D933A13-27C1-4804-955F-DD646A9123D2}" dt="2024-07-19T16:09:10.506" v="1444" actId="478"/>
        <pc:sldMkLst>
          <pc:docMk/>
          <pc:sldMk cId="629196562" sldId="269"/>
        </pc:sldMkLst>
      </pc:sldChg>
      <pc:sldChg chg="addSp delSp modSp add mod">
        <pc:chgData name="Brian Connolly" userId="3cc0afaf-3fd4-49d4-98eb-f7451fca2ae1" providerId="ADAL" clId="{1D933A13-27C1-4804-955F-DD646A9123D2}" dt="2024-07-19T16:08:59.956" v="1440" actId="478"/>
        <pc:sldMkLst>
          <pc:docMk/>
          <pc:sldMk cId="2007493073" sldId="270"/>
        </pc:sldMkLst>
      </pc:sldChg>
      <pc:sldChg chg="addSp delSp modSp add mod">
        <pc:chgData name="Brian Connolly" userId="3cc0afaf-3fd4-49d4-98eb-f7451fca2ae1" providerId="ADAL" clId="{1D933A13-27C1-4804-955F-DD646A9123D2}" dt="2024-07-19T16:09:02.241" v="1441" actId="478"/>
        <pc:sldMkLst>
          <pc:docMk/>
          <pc:sldMk cId="960710699" sldId="271"/>
        </pc:sldMkLst>
      </pc:sldChg>
      <pc:sldMasterChg chg="addSp delSp modSp mod modSldLayout">
        <pc:chgData name="Brian Connolly" userId="3cc0afaf-3fd4-49d4-98eb-f7451fca2ae1" providerId="ADAL" clId="{1D933A13-27C1-4804-955F-DD646A9123D2}" dt="2024-07-19T16:36:41.542" v="1639" actId="121"/>
        <pc:sldMasterMkLst>
          <pc:docMk/>
          <pc:sldMasterMk cId="4131813110" sldId="2147483648"/>
        </pc:sldMasterMkLst>
        <pc:sldLayoutChg chg="addSp delSp modSp mod">
          <pc:chgData name="Brian Connolly" userId="3cc0afaf-3fd4-49d4-98eb-f7451fca2ae1" providerId="ADAL" clId="{1D933A13-27C1-4804-955F-DD646A9123D2}" dt="2024-07-19T16:35:52.198" v="1447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F89B2D78-E2E9-42E1-B068-361196EC97D6}"/>
    <pc:docChg chg="custSel addSld delSld modSld">
      <pc:chgData name="Brian Connolly" userId="3cc0afaf-3fd4-49d4-98eb-f7451fca2ae1" providerId="ADAL" clId="{F89B2D78-E2E9-42E1-B068-361196EC97D6}" dt="2024-12-11T23:58:15.327" v="32" actId="1037"/>
      <pc:docMkLst>
        <pc:docMk/>
      </pc:docMkLst>
      <pc:sldChg chg="modSp mod">
        <pc:chgData name="Brian Connolly" userId="3cc0afaf-3fd4-49d4-98eb-f7451fca2ae1" providerId="ADAL" clId="{F89B2D78-E2E9-42E1-B068-361196EC97D6}" dt="2024-12-11T23:58:15.327" v="32" actId="1037"/>
        <pc:sldMkLst>
          <pc:docMk/>
          <pc:sldMk cId="3550717702" sldId="273"/>
        </pc:sldMkLst>
      </pc:sldChg>
      <pc:sldChg chg="addSp delSp modSp del mod">
        <pc:chgData name="Brian Connolly" userId="3cc0afaf-3fd4-49d4-98eb-f7451fca2ae1" providerId="ADAL" clId="{F89B2D78-E2E9-42E1-B068-361196EC97D6}" dt="2024-12-11T23:48:26.473" v="30" actId="47"/>
        <pc:sldMkLst>
          <pc:docMk/>
          <pc:sldMk cId="2187254594" sldId="301"/>
        </pc:sldMkLst>
      </pc:sldChg>
      <pc:sldChg chg="add">
        <pc:chgData name="Brian Connolly" userId="3cc0afaf-3fd4-49d4-98eb-f7451fca2ae1" providerId="ADAL" clId="{F89B2D78-E2E9-42E1-B068-361196EC97D6}" dt="2024-12-11T23:44:06.369" v="0" actId="2890"/>
        <pc:sldMkLst>
          <pc:docMk/>
          <pc:sldMk cId="403881047" sldId="383"/>
        </pc:sldMkLst>
      </pc:sldChg>
    </pc:docChg>
  </pc:docChgLst>
  <pc:docChgLst>
    <pc:chgData name="Brian Connolly" userId="3cc0afaf-3fd4-49d4-98eb-f7451fca2ae1" providerId="ADAL" clId="{6D3BDE9F-FCA6-41F0-940C-DA5BA820139E}"/>
    <pc:docChg chg="undo custSel modSld modMainMaster">
      <pc:chgData name="Brian Connolly" userId="3cc0afaf-3fd4-49d4-98eb-f7451fca2ae1" providerId="ADAL" clId="{6D3BDE9F-FCA6-41F0-940C-DA5BA820139E}" dt="2025-07-01T18:13:51.647" v="52" actId="20577"/>
      <pc:docMkLst>
        <pc:docMk/>
      </pc:docMkLst>
      <pc:sldChg chg="modSp mod">
        <pc:chgData name="Brian Connolly" userId="3cc0afaf-3fd4-49d4-98eb-f7451fca2ae1" providerId="ADAL" clId="{6D3BDE9F-FCA6-41F0-940C-DA5BA820139E}" dt="2025-07-01T18:10:18.740" v="25" actId="255"/>
        <pc:sldMkLst>
          <pc:docMk/>
          <pc:sldMk cId="2094412003" sldId="265"/>
        </pc:sldMkLst>
        <pc:graphicFrameChg chg="modGraphic">
          <ac:chgData name="Brian Connolly" userId="3cc0afaf-3fd4-49d4-98eb-f7451fca2ae1" providerId="ADAL" clId="{6D3BDE9F-FCA6-41F0-940C-DA5BA820139E}" dt="2025-07-01T18:10:18.740" v="25" actId="255"/>
          <ac:graphicFrameMkLst>
            <pc:docMk/>
            <pc:sldMk cId="2094412003" sldId="265"/>
            <ac:graphicFrameMk id="2" creationId="{FB00452A-A282-55BB-B707-645BF67947DB}"/>
          </ac:graphicFrameMkLst>
        </pc:graphicFrameChg>
      </pc:sldChg>
      <pc:sldChg chg="modSp mod">
        <pc:chgData name="Brian Connolly" userId="3cc0afaf-3fd4-49d4-98eb-f7451fca2ae1" providerId="ADAL" clId="{6D3BDE9F-FCA6-41F0-940C-DA5BA820139E}" dt="2025-07-01T18:13:17.668" v="46" actId="1035"/>
        <pc:sldMkLst>
          <pc:docMk/>
          <pc:sldMk cId="629196562" sldId="269"/>
        </pc:sldMkLst>
        <pc:picChg chg="mod">
          <ac:chgData name="Brian Connolly" userId="3cc0afaf-3fd4-49d4-98eb-f7451fca2ae1" providerId="ADAL" clId="{6D3BDE9F-FCA6-41F0-940C-DA5BA820139E}" dt="2025-07-01T18:13:17.668" v="46" actId="1035"/>
          <ac:picMkLst>
            <pc:docMk/>
            <pc:sldMk cId="629196562" sldId="269"/>
            <ac:picMk id="7" creationId="{D6B33ADB-C49A-CB8F-41F7-7622D400405B}"/>
          </ac:picMkLst>
        </pc:picChg>
        <pc:picChg chg="mod">
          <ac:chgData name="Brian Connolly" userId="3cc0afaf-3fd4-49d4-98eb-f7451fca2ae1" providerId="ADAL" clId="{6D3BDE9F-FCA6-41F0-940C-DA5BA820139E}" dt="2025-07-01T18:13:16.651" v="44" actId="1035"/>
          <ac:picMkLst>
            <pc:docMk/>
            <pc:sldMk cId="629196562" sldId="269"/>
            <ac:picMk id="10" creationId="{2B978A7E-6FA9-F5AD-818C-5BDDE86B1CF0}"/>
          </ac:picMkLst>
        </pc:picChg>
        <pc:picChg chg="mod">
          <ac:chgData name="Brian Connolly" userId="3cc0afaf-3fd4-49d4-98eb-f7451fca2ae1" providerId="ADAL" clId="{6D3BDE9F-FCA6-41F0-940C-DA5BA820139E}" dt="2025-07-01T18:13:16.209" v="43" actId="1036"/>
          <ac:picMkLst>
            <pc:docMk/>
            <pc:sldMk cId="629196562" sldId="269"/>
            <ac:picMk id="16" creationId="{21457676-5447-D445-CB32-A539CC6DFF68}"/>
          </ac:picMkLst>
        </pc:picChg>
        <pc:picChg chg="mod">
          <ac:chgData name="Brian Connolly" userId="3cc0afaf-3fd4-49d4-98eb-f7451fca2ae1" providerId="ADAL" clId="{6D3BDE9F-FCA6-41F0-940C-DA5BA820139E}" dt="2025-07-01T18:13:17.179" v="45" actId="1036"/>
          <ac:picMkLst>
            <pc:docMk/>
            <pc:sldMk cId="629196562" sldId="269"/>
            <ac:picMk id="2054" creationId="{C96A4D4E-74C1-3549-DF1A-5D56DB788539}"/>
          </ac:picMkLst>
        </pc:picChg>
      </pc:sldChg>
      <pc:sldMasterChg chg="modSp mod">
        <pc:chgData name="Brian Connolly" userId="3cc0afaf-3fd4-49d4-98eb-f7451fca2ae1" providerId="ADAL" clId="{6D3BDE9F-FCA6-41F0-940C-DA5BA820139E}" dt="2025-07-01T18:13:51.647" v="52" actId="20577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6D3BDE9F-FCA6-41F0-940C-DA5BA820139E}" dt="2025-07-01T18:10:07.580" v="24" actId="404"/>
          <ac:spMkLst>
            <pc:docMk/>
            <pc:sldMasterMk cId="4131813110" sldId="2147483648"/>
            <ac:spMk id="3" creationId="{CEA40049-C24A-C04E-82E4-55BA7AA2CC80}"/>
          </ac:spMkLst>
        </pc:spChg>
        <pc:spChg chg="mod">
          <ac:chgData name="Brian Connolly" userId="3cc0afaf-3fd4-49d4-98eb-f7451fca2ae1" providerId="ADAL" clId="{6D3BDE9F-FCA6-41F0-940C-DA5BA820139E}" dt="2025-07-01T18:13:51.647" v="52" actId="20577"/>
          <ac:spMkLst>
            <pc:docMk/>
            <pc:sldMasterMk cId="4131813110" sldId="2147483648"/>
            <ac:spMk id="7" creationId="{9E96179F-4E3A-1AA5-4C76-32B7171E36FD}"/>
          </ac:spMkLst>
        </pc:spChg>
      </pc:sldMasterChg>
    </pc:docChg>
  </pc:docChgLst>
  <pc:docChgLst>
    <pc:chgData name="Brian Connolly" userId="3cc0afaf-3fd4-49d4-98eb-f7451fca2ae1" providerId="ADAL" clId="{EB14B288-BDA6-4D1D-9191-CEFB1B32B31B}"/>
    <pc:docChg chg="undo custSel addSld delSld modSld modMainMaster">
      <pc:chgData name="Brian Connolly" userId="3cc0afaf-3fd4-49d4-98eb-f7451fca2ae1" providerId="ADAL" clId="{EB14B288-BDA6-4D1D-9191-CEFB1B32B31B}" dt="2024-08-09T16:04:24.792" v="1664" actId="20577"/>
      <pc:docMkLst>
        <pc:docMk/>
      </pc:docMkLst>
      <pc:sldChg chg="modSp mod">
        <pc:chgData name="Brian Connolly" userId="3cc0afaf-3fd4-49d4-98eb-f7451fca2ae1" providerId="ADAL" clId="{EB14B288-BDA6-4D1D-9191-CEFB1B32B31B}" dt="2024-08-07T13:43:04.193" v="42" actId="179"/>
        <pc:sldMkLst>
          <pc:docMk/>
          <pc:sldMk cId="2094412003" sldId="265"/>
        </pc:sldMkLst>
      </pc:sldChg>
      <pc:sldChg chg="modSp del mod">
        <pc:chgData name="Brian Connolly" userId="3cc0afaf-3fd4-49d4-98eb-f7451fca2ae1" providerId="ADAL" clId="{EB14B288-BDA6-4D1D-9191-CEFB1B32B31B}" dt="2024-08-09T16:01:32.656" v="1593" actId="47"/>
        <pc:sldMkLst>
          <pc:docMk/>
          <pc:sldMk cId="4168827335" sldId="267"/>
        </pc:sldMkLst>
      </pc:sldChg>
      <pc:sldChg chg="modSp mod">
        <pc:chgData name="Brian Connolly" userId="3cc0afaf-3fd4-49d4-98eb-f7451fca2ae1" providerId="ADAL" clId="{EB14B288-BDA6-4D1D-9191-CEFB1B32B31B}" dt="2024-07-22T21:12:48.904" v="32" actId="1035"/>
        <pc:sldMkLst>
          <pc:docMk/>
          <pc:sldMk cId="629196562" sldId="269"/>
        </pc:sldMkLst>
      </pc:sldChg>
      <pc:sldChg chg="addSp delSp modSp add del mod">
        <pc:chgData name="Brian Connolly" userId="3cc0afaf-3fd4-49d4-98eb-f7451fca2ae1" providerId="ADAL" clId="{EB14B288-BDA6-4D1D-9191-CEFB1B32B31B}" dt="2024-08-09T16:04:01.062" v="1657" actId="47"/>
        <pc:sldMkLst>
          <pc:docMk/>
          <pc:sldMk cId="3102564843" sldId="272"/>
        </pc:sldMkLst>
      </pc:sldChg>
      <pc:sldChg chg="addSp delSp modSp add mod">
        <pc:chgData name="Brian Connolly" userId="3cc0afaf-3fd4-49d4-98eb-f7451fca2ae1" providerId="ADAL" clId="{EB14B288-BDA6-4D1D-9191-CEFB1B32B31B}" dt="2024-08-09T16:04:24.792" v="1664" actId="20577"/>
        <pc:sldMkLst>
          <pc:docMk/>
          <pc:sldMk cId="3550717702" sldId="273"/>
        </pc:sldMkLst>
      </pc:sldChg>
      <pc:sldMasterChg chg="modSp mod">
        <pc:chgData name="Brian Connolly" userId="3cc0afaf-3fd4-49d4-98eb-f7451fca2ae1" providerId="ADAL" clId="{EB14B288-BDA6-4D1D-9191-CEFB1B32B31B}" dt="2024-07-22T21:12:10.939" v="2" actId="20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9A5C54E0-0E08-4675-ADAB-0137903A420D}"/>
    <pc:docChg chg="custSel modSld modMainMaster">
      <pc:chgData name="Brian Connolly" userId="3cc0afaf-3fd4-49d4-98eb-f7451fca2ae1" providerId="ADAL" clId="{9A5C54E0-0E08-4675-ADAB-0137903A420D}" dt="2024-04-03T23:14:23.225" v="85" actId="6549"/>
      <pc:docMkLst>
        <pc:docMk/>
      </pc:docMkLst>
      <pc:sldChg chg="modSp mod">
        <pc:chgData name="Brian Connolly" userId="3cc0afaf-3fd4-49d4-98eb-f7451fca2ae1" providerId="ADAL" clId="{9A5C54E0-0E08-4675-ADAB-0137903A420D}" dt="2024-04-03T23:14:23.225" v="85" actId="6549"/>
        <pc:sldMkLst>
          <pc:docMk/>
          <pc:sldMk cId="3900127704" sldId="263"/>
        </pc:sldMkLst>
      </pc:sldChg>
      <pc:sldChg chg="delSp mod">
        <pc:chgData name="Brian Connolly" userId="3cc0afaf-3fd4-49d4-98eb-f7451fca2ae1" providerId="ADAL" clId="{9A5C54E0-0E08-4675-ADAB-0137903A420D}" dt="2024-04-03T23:13:59.801" v="11" actId="478"/>
        <pc:sldMkLst>
          <pc:docMk/>
          <pc:sldMk cId="2094412003" sldId="265"/>
        </pc:sldMkLst>
      </pc:sldChg>
      <pc:sldMasterChg chg="modSldLayout">
        <pc:chgData name="Brian Connolly" userId="3cc0afaf-3fd4-49d4-98eb-f7451fca2ae1" providerId="ADAL" clId="{9A5C54E0-0E08-4675-ADAB-0137903A420D}" dt="2024-04-03T23:13:50.519" v="10" actId="1076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9A5C54E0-0E08-4675-ADAB-0137903A420D}" dt="2024-04-03T23:13:50.519" v="10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2CDDB610-ABD0-8CB8-A028-FE25B23BC989}"/>
    <pc:docChg chg="modSld">
      <pc:chgData name="Terbish Tsendsuren" userId="S::tsendsuren@un.org::01ac52e2-acaa-4e6f-bbf6-c264e303a0e6" providerId="AD" clId="Web-{2CDDB610-ABD0-8CB8-A028-FE25B23BC989}" dt="2024-09-17T15:37:53.889" v="507"/>
      <pc:docMkLst>
        <pc:docMk/>
      </pc:docMkLst>
      <pc:sldChg chg="modSp">
        <pc:chgData name="Terbish Tsendsuren" userId="S::tsendsuren@un.org::01ac52e2-acaa-4e6f-bbf6-c264e303a0e6" providerId="AD" clId="Web-{2CDDB610-ABD0-8CB8-A028-FE25B23BC989}" dt="2024-09-17T15:37:53.889" v="507"/>
        <pc:sldMkLst>
          <pc:docMk/>
          <pc:sldMk cId="3550717702" sldId="273"/>
        </pc:sldMkLst>
      </pc:sldChg>
    </pc:docChg>
  </pc:docChgLst>
  <pc:docChgLst>
    <pc:chgData name="Brian Connolly" userId="3cc0afaf-3fd4-49d4-98eb-f7451fca2ae1" providerId="ADAL" clId="{A3564D83-21BB-4797-9965-405DCE76C29C}"/>
    <pc:docChg chg="undo custSel modSld">
      <pc:chgData name="Brian Connolly" userId="3cc0afaf-3fd4-49d4-98eb-f7451fca2ae1" providerId="ADAL" clId="{A3564D83-21BB-4797-9965-405DCE76C29C}" dt="2024-07-05T22:12:04.414" v="203" actId="179"/>
      <pc:docMkLst>
        <pc:docMk/>
      </pc:docMkLst>
      <pc:sldChg chg="modSp mod">
        <pc:chgData name="Brian Connolly" userId="3cc0afaf-3fd4-49d4-98eb-f7451fca2ae1" providerId="ADAL" clId="{A3564D83-21BB-4797-9965-405DCE76C29C}" dt="2024-07-05T22:12:04.414" v="203" actId="179"/>
        <pc:sldMkLst>
          <pc:docMk/>
          <pc:sldMk cId="2094412003" sldId="265"/>
        </pc:sldMkLst>
      </pc:sldChg>
      <pc:sldChg chg="addSp delSp modSp mod">
        <pc:chgData name="Brian Connolly" userId="3cc0afaf-3fd4-49d4-98eb-f7451fca2ae1" providerId="ADAL" clId="{A3564D83-21BB-4797-9965-405DCE76C29C}" dt="2024-07-05T22:11:20.479" v="190" actId="1076"/>
        <pc:sldMkLst>
          <pc:docMk/>
          <pc:sldMk cId="126022612" sldId="266"/>
        </pc:sldMkLst>
      </pc:sldChg>
    </pc:docChg>
  </pc:docChgLst>
  <pc:docChgLst>
    <pc:chgData name="Brian Connolly" userId="3cc0afaf-3fd4-49d4-98eb-f7451fca2ae1" providerId="ADAL" clId="{56FBDB8D-B6D6-453E-AE02-CC31358ECC7D}"/>
    <pc:docChg chg="undo custSel modSld">
      <pc:chgData name="Brian Connolly" userId="3cc0afaf-3fd4-49d4-98eb-f7451fca2ae1" providerId="ADAL" clId="{56FBDB8D-B6D6-453E-AE02-CC31358ECC7D}" dt="2023-11-08T19:47:03.820" v="785" actId="20577"/>
      <pc:docMkLst>
        <pc:docMk/>
      </pc:docMkLst>
      <pc:sldChg chg="addSp delSp modSp mod">
        <pc:chgData name="Brian Connolly" userId="3cc0afaf-3fd4-49d4-98eb-f7451fca2ae1" providerId="ADAL" clId="{56FBDB8D-B6D6-453E-AE02-CC31358ECC7D}" dt="2023-11-08T19:47:03.820" v="785" actId="20577"/>
        <pc:sldMkLst>
          <pc:docMk/>
          <pc:sldMk cId="2169450090" sldId="257"/>
        </pc:sldMkLst>
      </pc:sldChg>
    </pc:docChg>
  </pc:docChgLst>
  <pc:docChgLst>
    <pc:chgData name="Terbish Tsendsuren" userId="S::tsendsuren@un.org::01ac52e2-acaa-4e6f-bbf6-c264e303a0e6" providerId="AD" clId="Web-{C1D5F9A2-E4F2-8281-96C7-6826F599DC26}"/>
    <pc:docChg chg="addSld delSld">
      <pc:chgData name="Terbish Tsendsuren" userId="S::tsendsuren@un.org::01ac52e2-acaa-4e6f-bbf6-c264e303a0e6" providerId="AD" clId="Web-{C1D5F9A2-E4F2-8281-96C7-6826F599DC26}" dt="2024-10-16T16:55:58.362" v="1"/>
      <pc:docMkLst>
        <pc:docMk/>
      </pc:docMkLst>
      <pc:sldChg chg="del">
        <pc:chgData name="Terbish Tsendsuren" userId="S::tsendsuren@un.org::01ac52e2-acaa-4e6f-bbf6-c264e303a0e6" providerId="AD" clId="Web-{C1D5F9A2-E4F2-8281-96C7-6826F599DC26}" dt="2024-10-16T16:55:58.362" v="1"/>
        <pc:sldMkLst>
          <pc:docMk/>
          <pc:sldMk cId="960710699" sldId="271"/>
        </pc:sldMkLst>
      </pc:sldChg>
      <pc:sldChg chg="add">
        <pc:chgData name="Terbish Tsendsuren" userId="S::tsendsuren@un.org::01ac52e2-acaa-4e6f-bbf6-c264e303a0e6" providerId="AD" clId="Web-{C1D5F9A2-E4F2-8281-96C7-6826F599DC26}" dt="2024-10-16T15:56:37.972" v="0"/>
        <pc:sldMkLst>
          <pc:docMk/>
          <pc:sldMk cId="2187254594" sldId="301"/>
        </pc:sldMkLst>
      </pc:sldChg>
    </pc:docChg>
  </pc:docChgLst>
  <pc:docChgLst>
    <pc:chgData name="Patricia Keays" userId="S::patricia.keays@un.org::c6196559-bdbb-4a86-a5b7-05eec1c8f113" providerId="AD" clId="Web-{F5590A79-6817-EB33-722C-466398083261}"/>
    <pc:docChg chg="delSld">
      <pc:chgData name="Patricia Keays" userId="S::patricia.keays@un.org::c6196559-bdbb-4a86-a5b7-05eec1c8f113" providerId="AD" clId="Web-{F5590A79-6817-EB33-722C-466398083261}" dt="2024-02-17T23:54:46.162" v="0"/>
      <pc:docMkLst>
        <pc:docMk/>
      </pc:docMkLst>
      <pc:sldChg chg="del">
        <pc:chgData name="Patricia Keays" userId="S::patricia.keays@un.org::c6196559-bdbb-4a86-a5b7-05eec1c8f113" providerId="AD" clId="Web-{F5590A79-6817-EB33-722C-466398083261}" dt="2024-02-17T23:54:46.162" v="0"/>
        <pc:sldMkLst>
          <pc:docMk/>
          <pc:sldMk cId="2756839736" sldId="264"/>
        </pc:sldMkLst>
      </pc:sldChg>
    </pc:docChg>
  </pc:docChgLst>
  <pc:docChgLst>
    <pc:chgData name="Brian Connolly" userId="3cc0afaf-3fd4-49d4-98eb-f7451fca2ae1" providerId="ADAL" clId="{59A74E34-5DA7-4E6C-AD88-29E03C23C1D6}"/>
    <pc:docChg chg="undo custSel modSld">
      <pc:chgData name="Brian Connolly" userId="3cc0afaf-3fd4-49d4-98eb-f7451fca2ae1" providerId="ADAL" clId="{59A74E34-5DA7-4E6C-AD88-29E03C23C1D6}" dt="2024-05-10T19:35:36.552" v="51" actId="123"/>
      <pc:docMkLst>
        <pc:docMk/>
      </pc:docMkLst>
      <pc:sldChg chg="addSp delSp modSp mod">
        <pc:chgData name="Brian Connolly" userId="3cc0afaf-3fd4-49d4-98eb-f7451fca2ae1" providerId="ADAL" clId="{59A74E34-5DA7-4E6C-AD88-29E03C23C1D6}" dt="2024-05-10T19:35:36.552" v="51" actId="123"/>
        <pc:sldMkLst>
          <pc:docMk/>
          <pc:sldMk cId="126022612" sldId="266"/>
        </pc:sldMkLst>
      </pc:sldChg>
    </pc:docChg>
  </pc:docChgLst>
  <pc:docChgLst>
    <pc:chgData name="gemma@ruffino.co.uk" userId="S::urn:spo:guest#gemma@ruffino.co.uk::" providerId="AD" clId="Web-{1D59B17B-DBA4-63F1-8FDE-38B8E9078B7E}"/>
    <pc:docChg chg="modSld">
      <pc:chgData name="gemma@ruffino.co.uk" userId="S::urn:spo:guest#gemma@ruffino.co.uk::" providerId="AD" clId="Web-{1D59B17B-DBA4-63F1-8FDE-38B8E9078B7E}" dt="2024-12-09T13:44:06.151" v="10" actId="20577"/>
      <pc:docMkLst>
        <pc:docMk/>
      </pc:docMkLst>
      <pc:sldChg chg="modSp">
        <pc:chgData name="gemma@ruffino.co.uk" userId="S::urn:spo:guest#gemma@ruffino.co.uk::" providerId="AD" clId="Web-{1D59B17B-DBA4-63F1-8FDE-38B8E9078B7E}" dt="2024-12-09T13:43:42.275" v="2" actId="20577"/>
        <pc:sldMkLst>
          <pc:docMk/>
          <pc:sldMk cId="2007493073" sldId="270"/>
        </pc:sldMkLst>
      </pc:sldChg>
      <pc:sldChg chg="modSp">
        <pc:chgData name="gemma@ruffino.co.uk" userId="S::urn:spo:guest#gemma@ruffino.co.uk::" providerId="AD" clId="Web-{1D59B17B-DBA4-63F1-8FDE-38B8E9078B7E}" dt="2024-12-09T13:44:06.151" v="10" actId="20577"/>
        <pc:sldMkLst>
          <pc:docMk/>
          <pc:sldMk cId="3550717702" sldId="273"/>
        </pc:sldMkLst>
      </pc:sldChg>
    </pc:docChg>
  </pc:docChgLst>
  <pc:docChgLst>
    <pc:chgData name="Brian Connolly" userId="3cc0afaf-3fd4-49d4-98eb-f7451fca2ae1" providerId="ADAL" clId="{3E46D91D-2055-48ED-867F-4384301554C0}"/>
    <pc:docChg chg="undo custSel addSld delSld modSld modMainMaster">
      <pc:chgData name="Brian Connolly" userId="3cc0afaf-3fd4-49d4-98eb-f7451fca2ae1" providerId="ADAL" clId="{3E46D91D-2055-48ED-867F-4384301554C0}" dt="2024-07-11T19:41:59.010" v="249" actId="208"/>
      <pc:docMkLst>
        <pc:docMk/>
      </pc:docMkLst>
      <pc:sldChg chg="addSp delSp modSp mod">
        <pc:chgData name="Brian Connolly" userId="3cc0afaf-3fd4-49d4-98eb-f7451fca2ae1" providerId="ADAL" clId="{3E46D91D-2055-48ED-867F-4384301554C0}" dt="2024-07-11T19:38:28.716" v="169" actId="207"/>
        <pc:sldMkLst>
          <pc:docMk/>
          <pc:sldMk cId="2094412003" sldId="265"/>
        </pc:sldMkLst>
      </pc:sldChg>
      <pc:sldChg chg="addSp delSp modSp mod">
        <pc:chgData name="Brian Connolly" userId="3cc0afaf-3fd4-49d4-98eb-f7451fca2ae1" providerId="ADAL" clId="{3E46D91D-2055-48ED-867F-4384301554C0}" dt="2024-07-11T19:41:59.010" v="249" actId="208"/>
        <pc:sldMkLst>
          <pc:docMk/>
          <pc:sldMk cId="126022612" sldId="266"/>
        </pc:sldMkLst>
      </pc:sldChg>
      <pc:sldChg chg="modSp add del setBg">
        <pc:chgData name="Brian Connolly" userId="3cc0afaf-3fd4-49d4-98eb-f7451fca2ae1" providerId="ADAL" clId="{3E46D91D-2055-48ED-867F-4384301554C0}" dt="2024-07-11T19:35:38.071" v="2" actId="2696"/>
        <pc:sldMkLst>
          <pc:docMk/>
          <pc:sldMk cId="4000097272" sldId="272"/>
        </pc:sldMkLst>
      </pc:sldChg>
      <pc:sldMasterChg chg="addSp delSp modSp mod modSldLayout">
        <pc:chgData name="Brian Connolly" userId="3cc0afaf-3fd4-49d4-98eb-f7451fca2ae1" providerId="ADAL" clId="{3E46D91D-2055-48ED-867F-4384301554C0}" dt="2024-07-11T19:37:05.149" v="72"/>
        <pc:sldMasterMkLst>
          <pc:docMk/>
          <pc:sldMasterMk cId="4131813110" sldId="2147483648"/>
        </pc:sldMasterMkLst>
        <pc:sldLayoutChg chg="addSp delSp modSp mod">
          <pc:chgData name="Brian Connolly" userId="3cc0afaf-3fd4-49d4-98eb-f7451fca2ae1" providerId="ADAL" clId="{3E46D91D-2055-48ED-867F-4384301554C0}" dt="2024-07-11T19:37:05.149" v="72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DBC0E15A-9A9C-82E4-F873-281013674544}"/>
    <pc:docChg chg="modSld">
      <pc:chgData name="Terbish Tsendsuren" userId="S::tsendsuren@un.org::01ac52e2-acaa-4e6f-bbf6-c264e303a0e6" providerId="AD" clId="Web-{DBC0E15A-9A9C-82E4-F873-281013674544}" dt="2024-08-13T13:17:19.559" v="23"/>
      <pc:docMkLst>
        <pc:docMk/>
      </pc:docMkLst>
      <pc:sldChg chg="modSp">
        <pc:chgData name="Terbish Tsendsuren" userId="S::tsendsuren@un.org::01ac52e2-acaa-4e6f-bbf6-c264e303a0e6" providerId="AD" clId="Web-{DBC0E15A-9A9C-82E4-F873-281013674544}" dt="2024-08-13T13:15:20.820" v="15" actId="20577"/>
        <pc:sldMkLst>
          <pc:docMk/>
          <pc:sldMk cId="2007493073" sldId="270"/>
        </pc:sldMkLst>
      </pc:sldChg>
      <pc:sldChg chg="modSp">
        <pc:chgData name="Terbish Tsendsuren" userId="S::tsendsuren@un.org::01ac52e2-acaa-4e6f-bbf6-c264e303a0e6" providerId="AD" clId="Web-{DBC0E15A-9A9C-82E4-F873-281013674544}" dt="2024-08-13T13:17:19.559" v="23"/>
        <pc:sldMkLst>
          <pc:docMk/>
          <pc:sldMk cId="3550717702" sldId="273"/>
        </pc:sldMkLst>
      </pc:sldChg>
    </pc:docChg>
  </pc:docChgLst>
  <pc:docChgLst>
    <pc:chgData name="Terbish Tsendsuren" userId="S::tsendsuren@un.org::01ac52e2-acaa-4e6f-bbf6-c264e303a0e6" providerId="AD" clId="Web-{272FD070-CFCD-68D0-4A49-60CEA2838DB3}"/>
    <pc:docChg chg="modSld">
      <pc:chgData name="Terbish Tsendsuren" userId="S::tsendsuren@un.org::01ac52e2-acaa-4e6f-bbf6-c264e303a0e6" providerId="AD" clId="Web-{272FD070-CFCD-68D0-4A49-60CEA2838DB3}" dt="2024-10-16T15:49:59.027" v="347" actId="20577"/>
      <pc:docMkLst>
        <pc:docMk/>
      </pc:docMkLst>
      <pc:sldChg chg="addSp delSp modSp">
        <pc:chgData name="Terbish Tsendsuren" userId="S::tsendsuren@un.org::01ac52e2-acaa-4e6f-bbf6-c264e303a0e6" providerId="AD" clId="Web-{272FD070-CFCD-68D0-4A49-60CEA2838DB3}" dt="2024-10-16T15:49:59.027" v="347" actId="20577"/>
        <pc:sldMkLst>
          <pc:docMk/>
          <pc:sldMk cId="960710699" sldId="271"/>
        </pc:sldMkLst>
      </pc:sldChg>
    </pc:docChg>
  </pc:docChgLst>
  <pc:docChgLst>
    <pc:chgData name="Brian Connolly" userId="3cc0afaf-3fd4-49d4-98eb-f7451fca2ae1" providerId="ADAL" clId="{42F2031B-072E-48EF-A74C-690B7994646C}"/>
    <pc:docChg chg="undo custSel addSld delSld modSld modMainMaster">
      <pc:chgData name="Brian Connolly" userId="3cc0afaf-3fd4-49d4-98eb-f7451fca2ae1" providerId="ADAL" clId="{42F2031B-072E-48EF-A74C-690B7994646C}" dt="2024-04-04T01:29:01.066" v="297" actId="20577"/>
      <pc:docMkLst>
        <pc:docMk/>
      </pc:docMkLst>
      <pc:sldChg chg="delSp modSp del mod">
        <pc:chgData name="Brian Connolly" userId="3cc0afaf-3fd4-49d4-98eb-f7451fca2ae1" providerId="ADAL" clId="{42F2031B-072E-48EF-A74C-690B7994646C}" dt="2024-04-04T01:12:08.867" v="250" actId="47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42F2031B-072E-48EF-A74C-690B7994646C}" dt="2024-04-04T01:28:44.835" v="283" actId="14734"/>
        <pc:sldMkLst>
          <pc:docMk/>
          <pc:sldMk cId="2094412003" sldId="265"/>
        </pc:sldMkLst>
      </pc:sldChg>
      <pc:sldChg chg="addSp delSp modSp new mod">
        <pc:chgData name="Brian Connolly" userId="3cc0afaf-3fd4-49d4-98eb-f7451fca2ae1" providerId="ADAL" clId="{42F2031B-072E-48EF-A74C-690B7994646C}" dt="2024-04-04T01:16:19.443" v="260" actId="14100"/>
        <pc:sldMkLst>
          <pc:docMk/>
          <pc:sldMk cId="126022612" sldId="266"/>
        </pc:sldMkLst>
      </pc:sldChg>
      <pc:sldChg chg="del">
        <pc:chgData name="Brian Connolly" userId="3cc0afaf-3fd4-49d4-98eb-f7451fca2ae1" providerId="ADAL" clId="{42F2031B-072E-48EF-A74C-690B7994646C}" dt="2024-04-04T01:08:49.501" v="138" actId="47"/>
        <pc:sldMkLst>
          <pc:docMk/>
          <pc:sldMk cId="904961965" sldId="266"/>
        </pc:sldMkLst>
      </pc:sldChg>
      <pc:sldChg chg="del">
        <pc:chgData name="Brian Connolly" userId="3cc0afaf-3fd4-49d4-98eb-f7451fca2ae1" providerId="ADAL" clId="{42F2031B-072E-48EF-A74C-690B7994646C}" dt="2024-04-04T01:08:49.589" v="139" actId="47"/>
        <pc:sldMkLst>
          <pc:docMk/>
          <pc:sldMk cId="86784590" sldId="267"/>
        </pc:sldMkLst>
      </pc:sldChg>
      <pc:sldChg chg="del">
        <pc:chgData name="Brian Connolly" userId="3cc0afaf-3fd4-49d4-98eb-f7451fca2ae1" providerId="ADAL" clId="{42F2031B-072E-48EF-A74C-690B7994646C}" dt="2024-04-04T01:08:49.615" v="140" actId="47"/>
        <pc:sldMkLst>
          <pc:docMk/>
          <pc:sldMk cId="1238605624" sldId="268"/>
        </pc:sldMkLst>
      </pc:sldChg>
      <pc:sldChg chg="del">
        <pc:chgData name="Brian Connolly" userId="3cc0afaf-3fd4-49d4-98eb-f7451fca2ae1" providerId="ADAL" clId="{42F2031B-072E-48EF-A74C-690B7994646C}" dt="2024-04-04T01:08:49.752" v="141" actId="47"/>
        <pc:sldMkLst>
          <pc:docMk/>
          <pc:sldMk cId="2663479796" sldId="269"/>
        </pc:sldMkLst>
      </pc:sldChg>
      <pc:sldChg chg="del">
        <pc:chgData name="Brian Connolly" userId="3cc0afaf-3fd4-49d4-98eb-f7451fca2ae1" providerId="ADAL" clId="{42F2031B-072E-48EF-A74C-690B7994646C}" dt="2024-04-04T01:08:49.922" v="142" actId="47"/>
        <pc:sldMkLst>
          <pc:docMk/>
          <pc:sldMk cId="938866247" sldId="270"/>
        </pc:sldMkLst>
      </pc:sldChg>
      <pc:sldChg chg="del">
        <pc:chgData name="Brian Connolly" userId="3cc0afaf-3fd4-49d4-98eb-f7451fca2ae1" providerId="ADAL" clId="{42F2031B-072E-48EF-A74C-690B7994646C}" dt="2024-04-04T01:08:50.086" v="143" actId="47"/>
        <pc:sldMkLst>
          <pc:docMk/>
          <pc:sldMk cId="3662512181" sldId="271"/>
        </pc:sldMkLst>
      </pc:sldChg>
      <pc:sldChg chg="del">
        <pc:chgData name="Brian Connolly" userId="3cc0afaf-3fd4-49d4-98eb-f7451fca2ae1" providerId="ADAL" clId="{42F2031B-072E-48EF-A74C-690B7994646C}" dt="2024-04-04T01:08:50.244" v="144" actId="47"/>
        <pc:sldMkLst>
          <pc:docMk/>
          <pc:sldMk cId="2307221847" sldId="272"/>
        </pc:sldMkLst>
      </pc:sldChg>
      <pc:sldChg chg="del">
        <pc:chgData name="Brian Connolly" userId="3cc0afaf-3fd4-49d4-98eb-f7451fca2ae1" providerId="ADAL" clId="{42F2031B-072E-48EF-A74C-690B7994646C}" dt="2024-04-04T01:08:50.437" v="145" actId="47"/>
        <pc:sldMkLst>
          <pc:docMk/>
          <pc:sldMk cId="3977728684" sldId="273"/>
        </pc:sldMkLst>
      </pc:sldChg>
      <pc:sldChg chg="del">
        <pc:chgData name="Brian Connolly" userId="3cc0afaf-3fd4-49d4-98eb-f7451fca2ae1" providerId="ADAL" clId="{42F2031B-072E-48EF-A74C-690B7994646C}" dt="2024-04-04T01:08:50.942" v="148" actId="47"/>
        <pc:sldMkLst>
          <pc:docMk/>
          <pc:sldMk cId="4157869032" sldId="274"/>
        </pc:sldMkLst>
      </pc:sldChg>
      <pc:sldChg chg="del">
        <pc:chgData name="Brian Connolly" userId="3cc0afaf-3fd4-49d4-98eb-f7451fca2ae1" providerId="ADAL" clId="{42F2031B-072E-48EF-A74C-690B7994646C}" dt="2024-04-04T01:08:50.586" v="146" actId="47"/>
        <pc:sldMkLst>
          <pc:docMk/>
          <pc:sldMk cId="1510801597" sldId="275"/>
        </pc:sldMkLst>
      </pc:sldChg>
      <pc:sldChg chg="del">
        <pc:chgData name="Brian Connolly" userId="3cc0afaf-3fd4-49d4-98eb-f7451fca2ae1" providerId="ADAL" clId="{42F2031B-072E-48EF-A74C-690B7994646C}" dt="2024-04-04T01:08:50.767" v="147" actId="47"/>
        <pc:sldMkLst>
          <pc:docMk/>
          <pc:sldMk cId="1122902612" sldId="276"/>
        </pc:sldMkLst>
      </pc:sldChg>
      <pc:sldMasterChg chg="modSldLayout">
        <pc:chgData name="Brian Connolly" userId="3cc0afaf-3fd4-49d4-98eb-f7451fca2ae1" providerId="ADAL" clId="{42F2031B-072E-48EF-A74C-690B7994646C}" dt="2024-04-04T01:29:01.066" v="297" actId="20577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42F2031B-072E-48EF-A74C-690B7994646C}" dt="2024-04-04T01:29:01.066" v="297" actId="20577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S::connolly@un.org::3cc0afaf-3fd4-49d4-98eb-f7451fca2ae1" providerId="AD" clId="Web-{3186B5A4-11B3-CB94-AF72-6708367653F9}"/>
    <pc:docChg chg="addSld">
      <pc:chgData name="Brian Connolly" userId="S::connolly@un.org::3cc0afaf-3fd4-49d4-98eb-f7451fca2ae1" providerId="AD" clId="Web-{3186B5A4-11B3-CB94-AF72-6708367653F9}" dt="2024-09-30T07:13:00.986" v="0"/>
      <pc:docMkLst>
        <pc:docMk/>
      </pc:docMkLst>
      <pc:sldChg chg="new">
        <pc:chgData name="Brian Connolly" userId="S::connolly@un.org::3cc0afaf-3fd4-49d4-98eb-f7451fca2ae1" providerId="AD" clId="Web-{3186B5A4-11B3-CB94-AF72-6708367653F9}" dt="2024-09-30T07:13:00.986" v="0"/>
        <pc:sldMkLst>
          <pc:docMk/>
          <pc:sldMk cId="3388827555" sldId="274"/>
        </pc:sldMkLst>
      </pc:sldChg>
    </pc:docChg>
  </pc:docChgLst>
  <pc:docChgLst>
    <pc:chgData name="Brian Connolly" userId="3cc0afaf-3fd4-49d4-98eb-f7451fca2ae1" providerId="ADAL" clId="{F42AC6C2-8CC5-43F2-B7F5-98707B70E4B4}"/>
    <pc:docChg chg="modSld modMainMaster">
      <pc:chgData name="Brian Connolly" userId="3cc0afaf-3fd4-49d4-98eb-f7451fca2ae1" providerId="ADAL" clId="{F42AC6C2-8CC5-43F2-B7F5-98707B70E4B4}" dt="2024-05-21T09:37:27.163" v="16" actId="403"/>
      <pc:docMkLst>
        <pc:docMk/>
      </pc:docMkLst>
      <pc:sldChg chg="modSp mod">
        <pc:chgData name="Brian Connolly" userId="3cc0afaf-3fd4-49d4-98eb-f7451fca2ae1" providerId="ADAL" clId="{F42AC6C2-8CC5-43F2-B7F5-98707B70E4B4}" dt="2024-05-21T09:37:27.163" v="16" actId="403"/>
        <pc:sldMkLst>
          <pc:docMk/>
          <pc:sldMk cId="126022612" sldId="266"/>
        </pc:sldMkLst>
      </pc:sldChg>
      <pc:sldMasterChg chg="modSldLayout">
        <pc:chgData name="Brian Connolly" userId="3cc0afaf-3fd4-49d4-98eb-f7451fca2ae1" providerId="ADAL" clId="{F42AC6C2-8CC5-43F2-B7F5-98707B70E4B4}" dt="2024-05-21T09:36:55.106" v="9" actId="20577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F42AC6C2-8CC5-43F2-B7F5-98707B70E4B4}" dt="2024-05-21T09:36:55.106" v="9" actId="20577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2D39EFDF-42AD-4D5F-B76B-2DC77C4CEF76}"/>
    <pc:docChg chg="delSld">
      <pc:chgData name="Brian Connolly" userId="3cc0afaf-3fd4-49d4-98eb-f7451fca2ae1" providerId="ADAL" clId="{2D39EFDF-42AD-4D5F-B76B-2DC77C4CEF76}" dt="2024-12-09T17:28:46.937" v="0" actId="47"/>
      <pc:docMkLst>
        <pc:docMk/>
      </pc:docMkLst>
      <pc:sldChg chg="del">
        <pc:chgData name="Brian Connolly" userId="3cc0afaf-3fd4-49d4-98eb-f7451fca2ae1" providerId="ADAL" clId="{2D39EFDF-42AD-4D5F-B76B-2DC77C4CEF76}" dt="2024-12-09T17:28:46.937" v="0" actId="47"/>
        <pc:sldMkLst>
          <pc:docMk/>
          <pc:sldMk cId="3567054849" sldId="300"/>
        </pc:sldMkLst>
      </pc:sldChg>
    </pc:docChg>
  </pc:docChgLst>
  <pc:docChgLst>
    <pc:chgData name="gemma@ruffino.co.uk" userId="S::urn:spo:guest#gemma@ruffino.co.uk::" providerId="AD" clId="Web-{93ED696E-EF5F-F0A7-DA67-9513FEB171E2}"/>
    <pc:docChg chg="modSld">
      <pc:chgData name="gemma@ruffino.co.uk" userId="S::urn:spo:guest#gemma@ruffino.co.uk::" providerId="AD" clId="Web-{93ED696E-EF5F-F0A7-DA67-9513FEB171E2}" dt="2024-12-17T15:13:54.014" v="81"/>
      <pc:docMkLst>
        <pc:docMk/>
      </pc:docMkLst>
      <pc:sldChg chg="modSp">
        <pc:chgData name="gemma@ruffino.co.uk" userId="S::urn:spo:guest#gemma@ruffino.co.uk::" providerId="AD" clId="Web-{93ED696E-EF5F-F0A7-DA67-9513FEB171E2}" dt="2024-12-17T15:13:54.014" v="81"/>
        <pc:sldMkLst>
          <pc:docMk/>
          <pc:sldMk cId="2094412003" sldId="265"/>
        </pc:sldMkLst>
      </pc:sldChg>
    </pc:docChg>
  </pc:docChgLst>
  <pc:docChgLst>
    <pc:chgData name="Terbish Tsendsuren" userId="S::tsendsuren@un.org::01ac52e2-acaa-4e6f-bbf6-c264e303a0e6" providerId="AD" clId="Web-{8029FF44-EAB1-635F-33B0-750363B31BA2}"/>
    <pc:docChg chg="modSld">
      <pc:chgData name="Terbish Tsendsuren" userId="S::tsendsuren@un.org::01ac52e2-acaa-4e6f-bbf6-c264e303a0e6" providerId="AD" clId="Web-{8029FF44-EAB1-635F-33B0-750363B31BA2}" dt="2024-08-13T13:19:02.811" v="9"/>
      <pc:docMkLst>
        <pc:docMk/>
      </pc:docMkLst>
      <pc:sldChg chg="modSp">
        <pc:chgData name="Terbish Tsendsuren" userId="S::tsendsuren@un.org::01ac52e2-acaa-4e6f-bbf6-c264e303a0e6" providerId="AD" clId="Web-{8029FF44-EAB1-635F-33B0-750363B31BA2}" dt="2024-08-13T13:19:02.811" v="9"/>
        <pc:sldMkLst>
          <pc:docMk/>
          <pc:sldMk cId="3550717702" sldId="273"/>
        </pc:sldMkLst>
      </pc:sldChg>
    </pc:docChg>
  </pc:docChgLst>
  <pc:docChgLst>
    <pc:chgData name="Brian Connolly" userId="S::connolly@un.org::3cc0afaf-3fd4-49d4-98eb-f7451fca2ae1" providerId="AD" clId="Web-{FCAE790C-73A5-CB80-A1F5-BFF755127FB1}"/>
    <pc:docChg chg="modSld">
      <pc:chgData name="Brian Connolly" userId="S::connolly@un.org::3cc0afaf-3fd4-49d4-98eb-f7451fca2ae1" providerId="AD" clId="Web-{FCAE790C-73A5-CB80-A1F5-BFF755127FB1}" dt="2023-11-24T16:05:04.158" v="2" actId="20577"/>
      <pc:docMkLst>
        <pc:docMk/>
      </pc:docMkLst>
      <pc:sldChg chg="modSp">
        <pc:chgData name="Brian Connolly" userId="S::connolly@un.org::3cc0afaf-3fd4-49d4-98eb-f7451fca2ae1" providerId="AD" clId="Web-{FCAE790C-73A5-CB80-A1F5-BFF755127FB1}" dt="2023-11-24T16:05:04.158" v="2" actId="20577"/>
        <pc:sldMkLst>
          <pc:docMk/>
          <pc:sldMk cId="2663479796" sldId="269"/>
        </pc:sldMkLst>
      </pc:sldChg>
    </pc:docChg>
  </pc:docChgLst>
  <pc:docChgLst>
    <pc:chgData name="Brian Connolly" userId="3cc0afaf-3fd4-49d4-98eb-f7451fca2ae1" providerId="ADAL" clId="{13911823-25C5-4F3C-809D-154AE0226D41}"/>
    <pc:docChg chg="addSld modSld sldOrd">
      <pc:chgData name="Brian Connolly" userId="3cc0afaf-3fd4-49d4-98eb-f7451fca2ae1" providerId="ADAL" clId="{13911823-25C5-4F3C-809D-154AE0226D41}" dt="2024-10-03T06:52:48.361" v="75" actId="948"/>
      <pc:docMkLst>
        <pc:docMk/>
      </pc:docMkLst>
      <pc:sldChg chg="addSp modSp mod ord">
        <pc:chgData name="Brian Connolly" userId="3cc0afaf-3fd4-49d4-98eb-f7451fca2ae1" providerId="ADAL" clId="{13911823-25C5-4F3C-809D-154AE0226D41}" dt="2024-10-02T10:52:22.077" v="65" actId="6549"/>
        <pc:sldMkLst>
          <pc:docMk/>
          <pc:sldMk cId="3388827555" sldId="274"/>
        </pc:sldMkLst>
      </pc:sldChg>
      <pc:sldChg chg="modSp add mod">
        <pc:chgData name="Brian Connolly" userId="3cc0afaf-3fd4-49d4-98eb-f7451fca2ae1" providerId="ADAL" clId="{13911823-25C5-4F3C-809D-154AE0226D41}" dt="2024-10-03T06:52:48.361" v="75" actId="948"/>
        <pc:sldMkLst>
          <pc:docMk/>
          <pc:sldMk cId="3567054849" sldId="300"/>
        </pc:sldMkLst>
      </pc:sldChg>
    </pc:docChg>
  </pc:docChgLst>
  <pc:docChgLst>
    <pc:chgData name="Brian Connolly" userId="3cc0afaf-3fd4-49d4-98eb-f7451fca2ae1" providerId="ADAL" clId="{F41D5F41-33AA-46EF-A773-427D482F750D}"/>
    <pc:docChg chg="undo custSel addSld delSld modSld sldOrd">
      <pc:chgData name="Brian Connolly" userId="3cc0afaf-3fd4-49d4-98eb-f7451fca2ae1" providerId="ADAL" clId="{F41D5F41-33AA-46EF-A773-427D482F750D}" dt="2023-11-17T17:30:20.229" v="5162" actId="1076"/>
      <pc:docMkLst>
        <pc:docMk/>
      </pc:docMkLst>
      <pc:sldChg chg="modSp mod">
        <pc:chgData name="Brian Connolly" userId="3cc0afaf-3fd4-49d4-98eb-f7451fca2ae1" providerId="ADAL" clId="{F41D5F41-33AA-46EF-A773-427D482F750D}" dt="2023-11-17T15:21:23.462" v="1332" actId="313"/>
        <pc:sldMkLst>
          <pc:docMk/>
          <pc:sldMk cId="3900127704" sldId="263"/>
        </pc:sldMkLst>
      </pc:sldChg>
      <pc:sldChg chg="delSp modSp add mod">
        <pc:chgData name="Brian Connolly" userId="3cc0afaf-3fd4-49d4-98eb-f7451fca2ae1" providerId="ADAL" clId="{F41D5F41-33AA-46EF-A773-427D482F750D}" dt="2023-11-17T15:21:49.680" v="1333" actId="478"/>
        <pc:sldMkLst>
          <pc:docMk/>
          <pc:sldMk cId="2756839736" sldId="264"/>
        </pc:sldMkLst>
      </pc:sldChg>
      <pc:sldChg chg="addSp modSp add del mod">
        <pc:chgData name="Brian Connolly" userId="3cc0afaf-3fd4-49d4-98eb-f7451fca2ae1" providerId="ADAL" clId="{F41D5F41-33AA-46EF-A773-427D482F750D}" dt="2023-11-17T15:21:53.384" v="1335" actId="2696"/>
        <pc:sldMkLst>
          <pc:docMk/>
          <pc:sldMk cId="2094412003" sldId="265"/>
        </pc:sldMkLst>
      </pc:sldChg>
      <pc:sldChg chg="addSp delSp modSp add mod">
        <pc:chgData name="Brian Connolly" userId="3cc0afaf-3fd4-49d4-98eb-f7451fca2ae1" providerId="ADAL" clId="{F41D5F41-33AA-46EF-A773-427D482F750D}" dt="2023-11-17T15:46:50.380" v="1911" actId="6549"/>
        <pc:sldMkLst>
          <pc:docMk/>
          <pc:sldMk cId="904961965" sldId="266"/>
        </pc:sldMkLst>
      </pc:sldChg>
      <pc:sldChg chg="addSp delSp modSp add mod">
        <pc:chgData name="Brian Connolly" userId="3cc0afaf-3fd4-49d4-98eb-f7451fca2ae1" providerId="ADAL" clId="{F41D5F41-33AA-46EF-A773-427D482F750D}" dt="2023-11-17T16:09:32.847" v="2107" actId="20577"/>
        <pc:sldMkLst>
          <pc:docMk/>
          <pc:sldMk cId="86784590" sldId="267"/>
        </pc:sldMkLst>
      </pc:sldChg>
      <pc:sldChg chg="addSp delSp modSp add mod">
        <pc:chgData name="Brian Connolly" userId="3cc0afaf-3fd4-49d4-98eb-f7451fca2ae1" providerId="ADAL" clId="{F41D5F41-33AA-46EF-A773-427D482F750D}" dt="2023-11-17T16:27:48.964" v="2443" actId="1582"/>
        <pc:sldMkLst>
          <pc:docMk/>
          <pc:sldMk cId="1238605624" sldId="268"/>
        </pc:sldMkLst>
      </pc:sldChg>
      <pc:sldChg chg="addSp delSp modSp add mod">
        <pc:chgData name="Brian Connolly" userId="3cc0afaf-3fd4-49d4-98eb-f7451fca2ae1" providerId="ADAL" clId="{F41D5F41-33AA-46EF-A773-427D482F750D}" dt="2023-11-17T16:35:00.835" v="2584" actId="12"/>
        <pc:sldMkLst>
          <pc:docMk/>
          <pc:sldMk cId="2663479796" sldId="269"/>
        </pc:sldMkLst>
      </pc:sldChg>
      <pc:sldChg chg="addSp delSp modSp add mod ord">
        <pc:chgData name="Brian Connolly" userId="3cc0afaf-3fd4-49d4-98eb-f7451fca2ae1" providerId="ADAL" clId="{F41D5F41-33AA-46EF-A773-427D482F750D}" dt="2023-11-17T16:39:29.935" v="2806" actId="6549"/>
        <pc:sldMkLst>
          <pc:docMk/>
          <pc:sldMk cId="938866247" sldId="270"/>
        </pc:sldMkLst>
      </pc:sldChg>
      <pc:sldChg chg="addSp delSp modSp add mod ord">
        <pc:chgData name="Brian Connolly" userId="3cc0afaf-3fd4-49d4-98eb-f7451fca2ae1" providerId="ADAL" clId="{F41D5F41-33AA-46EF-A773-427D482F750D}" dt="2023-11-17T16:43:09.813" v="3090" actId="20577"/>
        <pc:sldMkLst>
          <pc:docMk/>
          <pc:sldMk cId="3662512181" sldId="271"/>
        </pc:sldMkLst>
      </pc:sldChg>
      <pc:sldChg chg="addSp delSp modSp add mod">
        <pc:chgData name="Brian Connolly" userId="3cc0afaf-3fd4-49d4-98eb-f7451fca2ae1" providerId="ADAL" clId="{F41D5F41-33AA-46EF-A773-427D482F750D}" dt="2023-11-17T16:52:07.964" v="3752" actId="20577"/>
        <pc:sldMkLst>
          <pc:docMk/>
          <pc:sldMk cId="2307221847" sldId="272"/>
        </pc:sldMkLst>
      </pc:sldChg>
      <pc:sldChg chg="addSp delSp modSp add mod">
        <pc:chgData name="Brian Connolly" userId="3cc0afaf-3fd4-49d4-98eb-f7451fca2ae1" providerId="ADAL" clId="{F41D5F41-33AA-46EF-A773-427D482F750D}" dt="2023-11-17T17:04:58.770" v="4054" actId="113"/>
        <pc:sldMkLst>
          <pc:docMk/>
          <pc:sldMk cId="3977728684" sldId="273"/>
        </pc:sldMkLst>
      </pc:sldChg>
      <pc:sldChg chg="addSp delSp modSp add mod">
        <pc:chgData name="Brian Connolly" userId="3cc0afaf-3fd4-49d4-98eb-f7451fca2ae1" providerId="ADAL" clId="{F41D5F41-33AA-46EF-A773-427D482F750D}" dt="2023-11-17T17:12:32.623" v="4315" actId="1076"/>
        <pc:sldMkLst>
          <pc:docMk/>
          <pc:sldMk cId="4157869032" sldId="274"/>
        </pc:sldMkLst>
      </pc:sldChg>
      <pc:sldChg chg="addSp delSp modSp add mod ord">
        <pc:chgData name="Brian Connolly" userId="3cc0afaf-3fd4-49d4-98eb-f7451fca2ae1" providerId="ADAL" clId="{F41D5F41-33AA-46EF-A773-427D482F750D}" dt="2023-11-17T17:27:49.016" v="4673" actId="20577"/>
        <pc:sldMkLst>
          <pc:docMk/>
          <pc:sldMk cId="1510801597" sldId="275"/>
        </pc:sldMkLst>
      </pc:sldChg>
      <pc:sldChg chg="addSp delSp modSp add mod">
        <pc:chgData name="Brian Connolly" userId="3cc0afaf-3fd4-49d4-98eb-f7451fca2ae1" providerId="ADAL" clId="{F41D5F41-33AA-46EF-A773-427D482F750D}" dt="2023-11-17T17:30:20.229" v="5162" actId="1076"/>
        <pc:sldMkLst>
          <pc:docMk/>
          <pc:sldMk cId="1122902612" sldId="276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64D873-190E-4096-BFE5-64F39A6F113D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103C383C-6785-4D20-9046-0332DFA70651}">
      <dgm:prSet phldrT="[Text]" custT="1"/>
      <dgm:spPr>
        <a:solidFill>
          <a:srgbClr val="0556A6"/>
        </a:solidFill>
      </dgm:spPr>
      <dgm:t>
        <a:bodyPr anchor="ctr"/>
        <a:lstStyle/>
        <a:p>
          <a:r>
            <a:rPr lang="en-US" sz="1600" b="1" dirty="0">
              <a:solidFill>
                <a:schemeClr val="bg1"/>
              </a:solidFill>
              <a:latin typeface="Verdana"/>
              <a:ea typeface="Verdana"/>
            </a:rPr>
            <a:t>The Early Years 1940s – 80s</a:t>
          </a:r>
          <a:endParaRPr lang="en-GB" sz="1600" b="1" dirty="0">
            <a:solidFill>
              <a:schemeClr val="bg1"/>
            </a:solidFill>
            <a:latin typeface="Verdana"/>
            <a:ea typeface="Verdana"/>
          </a:endParaRPr>
        </a:p>
      </dgm:t>
    </dgm:pt>
    <dgm:pt modelId="{51791BAB-7129-4130-BE17-56DD6172F7A9}" type="parTrans" cxnId="{773D2572-7808-4C8B-A1C3-AA67024B229F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2380682-7D71-430A-A4AE-70E4BD810CDF}" type="sibTrans" cxnId="{773D2572-7808-4C8B-A1C3-AA67024B229F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A18C62B-68F0-4815-9D75-66CF1BBEBA42}">
      <dgm:prSet phldrT="[Text]" custT="1"/>
      <dgm:spPr>
        <a:solidFill>
          <a:srgbClr val="0556A6"/>
        </a:solidFill>
      </dgm:spPr>
      <dgm:t>
        <a:bodyPr anchor="ctr"/>
        <a:lstStyle/>
        <a:p>
          <a:r>
            <a:rPr lang="en-US" sz="1600" b="1" dirty="0">
              <a:solidFill>
                <a:schemeClr val="bg1"/>
              </a:solidFill>
              <a:latin typeface="Verdana"/>
              <a:ea typeface="Verdana"/>
            </a:rPr>
            <a:t>Post Cold War 1990s – 2000s</a:t>
          </a:r>
          <a:endParaRPr lang="en-GB" sz="1600" b="1" dirty="0">
            <a:solidFill>
              <a:schemeClr val="bg1"/>
            </a:solidFill>
            <a:latin typeface="Verdana"/>
            <a:ea typeface="Verdana"/>
          </a:endParaRPr>
        </a:p>
      </dgm:t>
    </dgm:pt>
    <dgm:pt modelId="{B3FD539E-D312-43A2-BA85-146C9F79935A}" type="parTrans" cxnId="{47CF5F77-F558-4959-A82E-31D5E1FFDDD7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730210A-732E-4E20-87BB-08D10ED94A45}" type="sibTrans" cxnId="{47CF5F77-F558-4959-A82E-31D5E1FFDDD7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1848BC9-A0A7-4A21-BF05-1CFE5A6B1CF0}">
      <dgm:prSet phldrT="[Text]" custT="1"/>
      <dgm:spPr>
        <a:solidFill>
          <a:srgbClr val="0556A6"/>
        </a:solidFill>
      </dgm:spPr>
      <dgm:t>
        <a:bodyPr anchor="ctr"/>
        <a:lstStyle/>
        <a:p>
          <a:r>
            <a:rPr lang="en-US" sz="1600" b="1" dirty="0">
              <a:solidFill>
                <a:schemeClr val="bg1"/>
              </a:solidFill>
              <a:latin typeface="Verdana"/>
              <a:ea typeface="Verdana"/>
            </a:rPr>
            <a:t>Towards the </a:t>
          </a:r>
          <a:r>
            <a:rPr lang="en-US" sz="1600" b="1" baseline="0" dirty="0">
              <a:solidFill>
                <a:schemeClr val="bg1"/>
              </a:solidFill>
              <a:latin typeface="Verdana"/>
              <a:ea typeface="Verdana"/>
            </a:rPr>
            <a:t>21st</a:t>
          </a:r>
          <a:r>
            <a:rPr lang="en-US" sz="1600" b="1" dirty="0">
              <a:solidFill>
                <a:schemeClr val="bg1"/>
              </a:solidFill>
              <a:latin typeface="Verdana"/>
              <a:ea typeface="Verdana"/>
            </a:rPr>
            <a:t> Century</a:t>
          </a:r>
          <a:endParaRPr lang="en-GB" sz="1600" b="1" dirty="0">
            <a:solidFill>
              <a:schemeClr val="bg1"/>
            </a:solidFill>
            <a:latin typeface="Verdana"/>
            <a:ea typeface="Verdana"/>
          </a:endParaRPr>
        </a:p>
      </dgm:t>
    </dgm:pt>
    <dgm:pt modelId="{BB52E5EB-06CA-4276-8A1C-FB31B1B05CCF}" type="parTrans" cxnId="{38DC619A-029E-429E-B729-801916DF1064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3BC5646-69C8-41FA-A9DE-00AE2A0DF0B0}" type="sibTrans" cxnId="{38DC619A-029E-429E-B729-801916DF1064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7652365-220B-44AA-9337-2F51901A35E2}">
      <dgm:prSet phldrT="[Text]" custT="1"/>
      <dgm:spPr>
        <a:solidFill>
          <a:srgbClr val="0556A6"/>
        </a:solidFill>
      </dgm:spPr>
      <dgm:t>
        <a:bodyPr anchor="ctr"/>
        <a:lstStyle/>
        <a:p>
          <a:r>
            <a:rPr lang="en-US" sz="1600" b="1" dirty="0">
              <a:solidFill>
                <a:schemeClr val="bg1"/>
              </a:solidFill>
              <a:latin typeface="Verdana"/>
              <a:ea typeface="Verdana"/>
            </a:rPr>
            <a:t>The Present</a:t>
          </a:r>
          <a:endParaRPr lang="en-GB" sz="1600" b="1" dirty="0">
            <a:solidFill>
              <a:schemeClr val="bg1"/>
            </a:solidFill>
            <a:latin typeface="Verdana"/>
            <a:ea typeface="Verdana"/>
          </a:endParaRPr>
        </a:p>
      </dgm:t>
    </dgm:pt>
    <dgm:pt modelId="{F6735572-2672-498E-9E02-6700DDC4CF9E}" type="parTrans" cxnId="{846E4D52-14DF-4018-AF58-8BE0320E893E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DBF5042-89A7-4985-9183-6F2CD18B5E04}" type="sibTrans" cxnId="{846E4D52-14DF-4018-AF58-8BE0320E893E}">
      <dgm:prSet/>
      <dgm:spPr/>
      <dgm:t>
        <a:bodyPr/>
        <a:lstStyle/>
        <a:p>
          <a:endParaRPr lang="en-GB" sz="180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7FE58B7-37BB-4947-9220-7F3371454D22}" type="pres">
      <dgm:prSet presAssocID="{3764D873-190E-4096-BFE5-64F39A6F113D}" presName="Name0" presStyleCnt="0">
        <dgm:presLayoutVars>
          <dgm:dir/>
          <dgm:resizeHandles val="exact"/>
        </dgm:presLayoutVars>
      </dgm:prSet>
      <dgm:spPr/>
    </dgm:pt>
    <dgm:pt modelId="{D3F850D6-E39A-4299-9E5B-08C1A8039E27}" type="pres">
      <dgm:prSet presAssocID="{3764D873-190E-4096-BFE5-64F39A6F113D}" presName="arrow" presStyleLbl="bgShp" presStyleIdx="0" presStyleCnt="1"/>
      <dgm:spPr>
        <a:solidFill>
          <a:srgbClr val="538135"/>
        </a:solidFill>
        <a:ln>
          <a:solidFill>
            <a:srgbClr val="538135"/>
          </a:solidFill>
        </a:ln>
      </dgm:spPr>
    </dgm:pt>
    <dgm:pt modelId="{B9308BA9-8E7C-4249-80BB-C3D325B71A8A}" type="pres">
      <dgm:prSet presAssocID="{3764D873-190E-4096-BFE5-64F39A6F113D}" presName="points" presStyleCnt="0"/>
      <dgm:spPr/>
    </dgm:pt>
    <dgm:pt modelId="{E1754972-6AAE-4490-9A6A-C430DB9A16EB}" type="pres">
      <dgm:prSet presAssocID="{103C383C-6785-4D20-9046-0332DFA70651}" presName="compositeA" presStyleCnt="0"/>
      <dgm:spPr/>
    </dgm:pt>
    <dgm:pt modelId="{0A2825C5-F31F-4957-A504-7991F093CE62}" type="pres">
      <dgm:prSet presAssocID="{103C383C-6785-4D20-9046-0332DFA70651}" presName="textA" presStyleLbl="revTx" presStyleIdx="0" presStyleCnt="4" custScaleY="75000" custLinFactNeighborX="574" custLinFactNeighborY="20320">
        <dgm:presLayoutVars>
          <dgm:bulletEnabled val="1"/>
        </dgm:presLayoutVars>
      </dgm:prSet>
      <dgm:spPr/>
    </dgm:pt>
    <dgm:pt modelId="{76F24A2B-8958-484E-99C0-F6C6A588662F}" type="pres">
      <dgm:prSet presAssocID="{103C383C-6785-4D20-9046-0332DFA70651}" presName="circleA" presStyleLbl="node1" presStyleIdx="0" presStyleCnt="4" custLinFactNeighborX="-5080" custLinFactNeighborY="5106"/>
      <dgm:spPr>
        <a:solidFill>
          <a:srgbClr val="538135"/>
        </a:solidFill>
        <a:ln>
          <a:solidFill>
            <a:srgbClr val="538135"/>
          </a:solidFill>
        </a:ln>
      </dgm:spPr>
    </dgm:pt>
    <dgm:pt modelId="{663680C5-4C52-4A80-823F-3A102156554F}" type="pres">
      <dgm:prSet presAssocID="{103C383C-6785-4D20-9046-0332DFA70651}" presName="spaceA" presStyleCnt="0"/>
      <dgm:spPr/>
    </dgm:pt>
    <dgm:pt modelId="{ADF62901-C054-4D6E-929B-E79EC8F5AF83}" type="pres">
      <dgm:prSet presAssocID="{02380682-7D71-430A-A4AE-70E4BD810CDF}" presName="space" presStyleCnt="0"/>
      <dgm:spPr/>
    </dgm:pt>
    <dgm:pt modelId="{1C67F5CC-15AC-445E-8695-9E2623B720DD}" type="pres">
      <dgm:prSet presAssocID="{2A18C62B-68F0-4815-9D75-66CF1BBEBA42}" presName="compositeB" presStyleCnt="0"/>
      <dgm:spPr/>
    </dgm:pt>
    <dgm:pt modelId="{B1BA8B8B-1AD9-4483-BBA3-84BEB0CD11A8}" type="pres">
      <dgm:prSet presAssocID="{2A18C62B-68F0-4815-9D75-66CF1BBEBA42}" presName="textB" presStyleLbl="revTx" presStyleIdx="1" presStyleCnt="4" custScaleY="75000" custLinFactNeighborX="183" custLinFactNeighborY="-17880">
        <dgm:presLayoutVars>
          <dgm:bulletEnabled val="1"/>
        </dgm:presLayoutVars>
      </dgm:prSet>
      <dgm:spPr/>
    </dgm:pt>
    <dgm:pt modelId="{E94204E4-2913-4CD9-B121-3E73226D383B}" type="pres">
      <dgm:prSet presAssocID="{2A18C62B-68F0-4815-9D75-66CF1BBEBA42}" presName="circleB" presStyleLbl="node1" presStyleIdx="1" presStyleCnt="4"/>
      <dgm:spPr>
        <a:solidFill>
          <a:srgbClr val="538135"/>
        </a:solidFill>
        <a:ln>
          <a:solidFill>
            <a:srgbClr val="538135"/>
          </a:solidFill>
        </a:ln>
      </dgm:spPr>
    </dgm:pt>
    <dgm:pt modelId="{6354EA82-84E0-47EA-AEC1-2B874C6312D6}" type="pres">
      <dgm:prSet presAssocID="{2A18C62B-68F0-4815-9D75-66CF1BBEBA42}" presName="spaceB" presStyleCnt="0"/>
      <dgm:spPr/>
    </dgm:pt>
    <dgm:pt modelId="{956917A6-7F10-4D76-AE5D-92C172D9A141}" type="pres">
      <dgm:prSet presAssocID="{3730210A-732E-4E20-87BB-08D10ED94A45}" presName="space" presStyleCnt="0"/>
      <dgm:spPr/>
    </dgm:pt>
    <dgm:pt modelId="{8C64983C-2A2E-4BCF-85BC-3AA5ED569DED}" type="pres">
      <dgm:prSet presAssocID="{31848BC9-A0A7-4A21-BF05-1CFE5A6B1CF0}" presName="compositeA" presStyleCnt="0"/>
      <dgm:spPr/>
    </dgm:pt>
    <dgm:pt modelId="{8368ECF7-988E-45E8-A04E-F07E7C32BD92}" type="pres">
      <dgm:prSet presAssocID="{31848BC9-A0A7-4A21-BF05-1CFE5A6B1CF0}" presName="textA" presStyleLbl="revTx" presStyleIdx="2" presStyleCnt="4" custScaleY="75000" custLinFactNeighborX="574" custLinFactNeighborY="20320">
        <dgm:presLayoutVars>
          <dgm:bulletEnabled val="1"/>
        </dgm:presLayoutVars>
      </dgm:prSet>
      <dgm:spPr/>
    </dgm:pt>
    <dgm:pt modelId="{A72C1DA2-E7E1-43D6-94DB-57465CB2DB67}" type="pres">
      <dgm:prSet presAssocID="{31848BC9-A0A7-4A21-BF05-1CFE5A6B1CF0}" presName="circleA" presStyleLbl="node1" presStyleIdx="2" presStyleCnt="4" custLinFactNeighborY="20320"/>
      <dgm:spPr>
        <a:solidFill>
          <a:srgbClr val="538135"/>
        </a:solidFill>
        <a:ln>
          <a:solidFill>
            <a:srgbClr val="538135"/>
          </a:solidFill>
        </a:ln>
      </dgm:spPr>
    </dgm:pt>
    <dgm:pt modelId="{9D9A0AB6-51CD-4777-BA50-785525769A17}" type="pres">
      <dgm:prSet presAssocID="{31848BC9-A0A7-4A21-BF05-1CFE5A6B1CF0}" presName="spaceA" presStyleCnt="0"/>
      <dgm:spPr/>
    </dgm:pt>
    <dgm:pt modelId="{F9FF07A6-8E64-40AC-9EF0-73558C899ACA}" type="pres">
      <dgm:prSet presAssocID="{F3BC5646-69C8-41FA-A9DE-00AE2A0DF0B0}" presName="space" presStyleCnt="0"/>
      <dgm:spPr/>
    </dgm:pt>
    <dgm:pt modelId="{F70D66E3-88DC-4E54-9A78-BBA3EC4F762D}" type="pres">
      <dgm:prSet presAssocID="{87652365-220B-44AA-9337-2F51901A35E2}" presName="compositeB" presStyleCnt="0"/>
      <dgm:spPr/>
    </dgm:pt>
    <dgm:pt modelId="{A1AD6417-5F82-4AC8-89BF-B3D8B27A11EF}" type="pres">
      <dgm:prSet presAssocID="{87652365-220B-44AA-9337-2F51901A35E2}" presName="textB" presStyleLbl="revTx" presStyleIdx="3" presStyleCnt="4" custScaleY="75000" custLinFactNeighborX="183" custLinFactNeighborY="-17880">
        <dgm:presLayoutVars>
          <dgm:bulletEnabled val="1"/>
        </dgm:presLayoutVars>
      </dgm:prSet>
      <dgm:spPr/>
    </dgm:pt>
    <dgm:pt modelId="{7311E9C1-9937-4534-9D2E-7DC3E26BE973}" type="pres">
      <dgm:prSet presAssocID="{87652365-220B-44AA-9337-2F51901A35E2}" presName="circleB" presStyleLbl="node1" presStyleIdx="3" presStyleCnt="4" custLinFactNeighborY="-20320"/>
      <dgm:spPr>
        <a:solidFill>
          <a:srgbClr val="538135"/>
        </a:solidFill>
        <a:ln>
          <a:solidFill>
            <a:srgbClr val="538135"/>
          </a:solidFill>
        </a:ln>
      </dgm:spPr>
    </dgm:pt>
    <dgm:pt modelId="{2B211E42-6AEF-4F27-8FB8-2E6FA8EF3D43}" type="pres">
      <dgm:prSet presAssocID="{87652365-220B-44AA-9337-2F51901A35E2}" presName="spaceB" presStyleCnt="0"/>
      <dgm:spPr/>
    </dgm:pt>
  </dgm:ptLst>
  <dgm:cxnLst>
    <dgm:cxn modelId="{773D2572-7808-4C8B-A1C3-AA67024B229F}" srcId="{3764D873-190E-4096-BFE5-64F39A6F113D}" destId="{103C383C-6785-4D20-9046-0332DFA70651}" srcOrd="0" destOrd="0" parTransId="{51791BAB-7129-4130-BE17-56DD6172F7A9}" sibTransId="{02380682-7D71-430A-A4AE-70E4BD810CDF}"/>
    <dgm:cxn modelId="{846E4D52-14DF-4018-AF58-8BE0320E893E}" srcId="{3764D873-190E-4096-BFE5-64F39A6F113D}" destId="{87652365-220B-44AA-9337-2F51901A35E2}" srcOrd="3" destOrd="0" parTransId="{F6735572-2672-498E-9E02-6700DDC4CF9E}" sibTransId="{9DBF5042-89A7-4985-9183-6F2CD18B5E04}"/>
    <dgm:cxn modelId="{47CF5F77-F558-4959-A82E-31D5E1FFDDD7}" srcId="{3764D873-190E-4096-BFE5-64F39A6F113D}" destId="{2A18C62B-68F0-4815-9D75-66CF1BBEBA42}" srcOrd="1" destOrd="0" parTransId="{B3FD539E-D312-43A2-BA85-146C9F79935A}" sibTransId="{3730210A-732E-4E20-87BB-08D10ED94A45}"/>
    <dgm:cxn modelId="{D82CA278-4ED2-4CD3-B620-C78E198A5CB4}" type="presOf" srcId="{2A18C62B-68F0-4815-9D75-66CF1BBEBA42}" destId="{B1BA8B8B-1AD9-4483-BBA3-84BEB0CD11A8}" srcOrd="0" destOrd="0" presId="urn:microsoft.com/office/officeart/2005/8/layout/hProcess11"/>
    <dgm:cxn modelId="{9B25D97E-D6C0-416B-80F3-7B96F6B5CDBB}" type="presOf" srcId="{103C383C-6785-4D20-9046-0332DFA70651}" destId="{0A2825C5-F31F-4957-A504-7991F093CE62}" srcOrd="0" destOrd="0" presId="urn:microsoft.com/office/officeart/2005/8/layout/hProcess11"/>
    <dgm:cxn modelId="{38DC619A-029E-429E-B729-801916DF1064}" srcId="{3764D873-190E-4096-BFE5-64F39A6F113D}" destId="{31848BC9-A0A7-4A21-BF05-1CFE5A6B1CF0}" srcOrd="2" destOrd="0" parTransId="{BB52E5EB-06CA-4276-8A1C-FB31B1B05CCF}" sibTransId="{F3BC5646-69C8-41FA-A9DE-00AE2A0DF0B0}"/>
    <dgm:cxn modelId="{7B4BA89B-C750-4A73-8C6D-72D47B2445E4}" type="presOf" srcId="{87652365-220B-44AA-9337-2F51901A35E2}" destId="{A1AD6417-5F82-4AC8-89BF-B3D8B27A11EF}" srcOrd="0" destOrd="0" presId="urn:microsoft.com/office/officeart/2005/8/layout/hProcess11"/>
    <dgm:cxn modelId="{8870AAAD-0205-49B2-B2A6-A29BFA421577}" type="presOf" srcId="{3764D873-190E-4096-BFE5-64F39A6F113D}" destId="{C7FE58B7-37BB-4947-9220-7F3371454D22}" srcOrd="0" destOrd="0" presId="urn:microsoft.com/office/officeart/2005/8/layout/hProcess11"/>
    <dgm:cxn modelId="{078C12BA-EDA2-463E-98AB-06B175BA2E92}" type="presOf" srcId="{31848BC9-A0A7-4A21-BF05-1CFE5A6B1CF0}" destId="{8368ECF7-988E-45E8-A04E-F07E7C32BD92}" srcOrd="0" destOrd="0" presId="urn:microsoft.com/office/officeart/2005/8/layout/hProcess11"/>
    <dgm:cxn modelId="{A2227C7D-2EA5-4927-A8C5-B1B1F6EAA2FA}" type="presParOf" srcId="{C7FE58B7-37BB-4947-9220-7F3371454D22}" destId="{D3F850D6-E39A-4299-9E5B-08C1A8039E27}" srcOrd="0" destOrd="0" presId="urn:microsoft.com/office/officeart/2005/8/layout/hProcess11"/>
    <dgm:cxn modelId="{0A999EA7-6BF9-423E-AD52-A2151EE16B69}" type="presParOf" srcId="{C7FE58B7-37BB-4947-9220-7F3371454D22}" destId="{B9308BA9-8E7C-4249-80BB-C3D325B71A8A}" srcOrd="1" destOrd="0" presId="urn:microsoft.com/office/officeart/2005/8/layout/hProcess11"/>
    <dgm:cxn modelId="{79FD6EC3-A335-44C6-8BE8-93C2918D0D83}" type="presParOf" srcId="{B9308BA9-8E7C-4249-80BB-C3D325B71A8A}" destId="{E1754972-6AAE-4490-9A6A-C430DB9A16EB}" srcOrd="0" destOrd="0" presId="urn:microsoft.com/office/officeart/2005/8/layout/hProcess11"/>
    <dgm:cxn modelId="{F470ADB5-AC5B-407E-8434-F6F906C32FBD}" type="presParOf" srcId="{E1754972-6AAE-4490-9A6A-C430DB9A16EB}" destId="{0A2825C5-F31F-4957-A504-7991F093CE62}" srcOrd="0" destOrd="0" presId="urn:microsoft.com/office/officeart/2005/8/layout/hProcess11"/>
    <dgm:cxn modelId="{92EAD094-DC47-4D7C-BC77-BCC2EE3D18A5}" type="presParOf" srcId="{E1754972-6AAE-4490-9A6A-C430DB9A16EB}" destId="{76F24A2B-8958-484E-99C0-F6C6A588662F}" srcOrd="1" destOrd="0" presId="urn:microsoft.com/office/officeart/2005/8/layout/hProcess11"/>
    <dgm:cxn modelId="{41FB14DB-1B56-4E49-905E-63525336959D}" type="presParOf" srcId="{E1754972-6AAE-4490-9A6A-C430DB9A16EB}" destId="{663680C5-4C52-4A80-823F-3A102156554F}" srcOrd="2" destOrd="0" presId="urn:microsoft.com/office/officeart/2005/8/layout/hProcess11"/>
    <dgm:cxn modelId="{42FACB20-B05C-45E2-81C5-2C88B3D9A2C1}" type="presParOf" srcId="{B9308BA9-8E7C-4249-80BB-C3D325B71A8A}" destId="{ADF62901-C054-4D6E-929B-E79EC8F5AF83}" srcOrd="1" destOrd="0" presId="urn:microsoft.com/office/officeart/2005/8/layout/hProcess11"/>
    <dgm:cxn modelId="{71D73BD8-9305-4B9B-8119-E78C66CAEAF6}" type="presParOf" srcId="{B9308BA9-8E7C-4249-80BB-C3D325B71A8A}" destId="{1C67F5CC-15AC-445E-8695-9E2623B720DD}" srcOrd="2" destOrd="0" presId="urn:microsoft.com/office/officeart/2005/8/layout/hProcess11"/>
    <dgm:cxn modelId="{BB8F3EBF-5DDC-4EBB-A7E0-306FAA4237EF}" type="presParOf" srcId="{1C67F5CC-15AC-445E-8695-9E2623B720DD}" destId="{B1BA8B8B-1AD9-4483-BBA3-84BEB0CD11A8}" srcOrd="0" destOrd="0" presId="urn:microsoft.com/office/officeart/2005/8/layout/hProcess11"/>
    <dgm:cxn modelId="{B347D530-C53D-4CEC-88E8-77ADEF8725AE}" type="presParOf" srcId="{1C67F5CC-15AC-445E-8695-9E2623B720DD}" destId="{E94204E4-2913-4CD9-B121-3E73226D383B}" srcOrd="1" destOrd="0" presId="urn:microsoft.com/office/officeart/2005/8/layout/hProcess11"/>
    <dgm:cxn modelId="{906C3804-F363-4A4F-BB6E-94F9883225F7}" type="presParOf" srcId="{1C67F5CC-15AC-445E-8695-9E2623B720DD}" destId="{6354EA82-84E0-47EA-AEC1-2B874C6312D6}" srcOrd="2" destOrd="0" presId="urn:microsoft.com/office/officeart/2005/8/layout/hProcess11"/>
    <dgm:cxn modelId="{8484440C-BA8B-46C5-B6AF-882E1942A49A}" type="presParOf" srcId="{B9308BA9-8E7C-4249-80BB-C3D325B71A8A}" destId="{956917A6-7F10-4D76-AE5D-92C172D9A141}" srcOrd="3" destOrd="0" presId="urn:microsoft.com/office/officeart/2005/8/layout/hProcess11"/>
    <dgm:cxn modelId="{20D31D17-E039-4E11-A188-72CC87C94F0B}" type="presParOf" srcId="{B9308BA9-8E7C-4249-80BB-C3D325B71A8A}" destId="{8C64983C-2A2E-4BCF-85BC-3AA5ED569DED}" srcOrd="4" destOrd="0" presId="urn:microsoft.com/office/officeart/2005/8/layout/hProcess11"/>
    <dgm:cxn modelId="{FB2E7C99-69C1-45F0-A380-A29128D67BE8}" type="presParOf" srcId="{8C64983C-2A2E-4BCF-85BC-3AA5ED569DED}" destId="{8368ECF7-988E-45E8-A04E-F07E7C32BD92}" srcOrd="0" destOrd="0" presId="urn:microsoft.com/office/officeart/2005/8/layout/hProcess11"/>
    <dgm:cxn modelId="{0B53202F-54A6-4306-847B-8768B5289972}" type="presParOf" srcId="{8C64983C-2A2E-4BCF-85BC-3AA5ED569DED}" destId="{A72C1DA2-E7E1-43D6-94DB-57465CB2DB67}" srcOrd="1" destOrd="0" presId="urn:microsoft.com/office/officeart/2005/8/layout/hProcess11"/>
    <dgm:cxn modelId="{CF336B9D-EDA3-4E14-BC5A-3F37DF5F6E84}" type="presParOf" srcId="{8C64983C-2A2E-4BCF-85BC-3AA5ED569DED}" destId="{9D9A0AB6-51CD-4777-BA50-785525769A17}" srcOrd="2" destOrd="0" presId="urn:microsoft.com/office/officeart/2005/8/layout/hProcess11"/>
    <dgm:cxn modelId="{F5E47C76-B670-4DA6-B1FC-8E5216BE0ABF}" type="presParOf" srcId="{B9308BA9-8E7C-4249-80BB-C3D325B71A8A}" destId="{F9FF07A6-8E64-40AC-9EF0-73558C899ACA}" srcOrd="5" destOrd="0" presId="urn:microsoft.com/office/officeart/2005/8/layout/hProcess11"/>
    <dgm:cxn modelId="{F4863720-B85D-4528-B8B2-4F4E3FFDAAB2}" type="presParOf" srcId="{B9308BA9-8E7C-4249-80BB-C3D325B71A8A}" destId="{F70D66E3-88DC-4E54-9A78-BBA3EC4F762D}" srcOrd="6" destOrd="0" presId="urn:microsoft.com/office/officeart/2005/8/layout/hProcess11"/>
    <dgm:cxn modelId="{38346365-9AA0-4B58-B1C5-CACCADCB9869}" type="presParOf" srcId="{F70D66E3-88DC-4E54-9A78-BBA3EC4F762D}" destId="{A1AD6417-5F82-4AC8-89BF-B3D8B27A11EF}" srcOrd="0" destOrd="0" presId="urn:microsoft.com/office/officeart/2005/8/layout/hProcess11"/>
    <dgm:cxn modelId="{E041FB92-E30C-48B4-ADAA-E2C8F978C70A}" type="presParOf" srcId="{F70D66E3-88DC-4E54-9A78-BBA3EC4F762D}" destId="{7311E9C1-9937-4534-9D2E-7DC3E26BE973}" srcOrd="1" destOrd="0" presId="urn:microsoft.com/office/officeart/2005/8/layout/hProcess11"/>
    <dgm:cxn modelId="{6F7758BB-9E45-4883-9AF4-0BFB42449DF2}" type="presParOf" srcId="{F70D66E3-88DC-4E54-9A78-BBA3EC4F762D}" destId="{2B211E42-6AEF-4F27-8FB8-2E6FA8EF3D43}" srcOrd="2" destOrd="0" presId="urn:microsoft.com/office/officeart/2005/8/layout/hProcess1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F850D6-E39A-4299-9E5B-08C1A8039E27}">
      <dsp:nvSpPr>
        <dsp:cNvPr id="0" name=""/>
        <dsp:cNvSpPr/>
      </dsp:nvSpPr>
      <dsp:spPr>
        <a:xfrm>
          <a:off x="0" y="540000"/>
          <a:ext cx="10800000" cy="720000"/>
        </a:xfrm>
        <a:prstGeom prst="notchedRightArrow">
          <a:avLst/>
        </a:prstGeom>
        <a:solidFill>
          <a:srgbClr val="538135"/>
        </a:solidFill>
        <a:ln>
          <a:solidFill>
            <a:srgbClr val="538135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2825C5-F31F-4957-A504-7991F093CE62}">
      <dsp:nvSpPr>
        <dsp:cNvPr id="0" name=""/>
        <dsp:cNvSpPr/>
      </dsp:nvSpPr>
      <dsp:spPr>
        <a:xfrm>
          <a:off x="18295" y="191304"/>
          <a:ext cx="2339824" cy="540000"/>
        </a:xfrm>
        <a:prstGeom prst="rect">
          <a:avLst/>
        </a:prstGeom>
        <a:solidFill>
          <a:srgbClr val="0556A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Verdana"/>
              <a:ea typeface="Verdana"/>
            </a:rPr>
            <a:t>The Early Years 1940s – 80s</a:t>
          </a:r>
          <a:endParaRPr lang="en-GB" sz="1600" b="1" kern="1200" dirty="0">
            <a:solidFill>
              <a:schemeClr val="bg1"/>
            </a:solidFill>
            <a:latin typeface="Verdana"/>
            <a:ea typeface="Verdana"/>
          </a:endParaRPr>
        </a:p>
      </dsp:txBody>
      <dsp:txXfrm>
        <a:off x="18295" y="191304"/>
        <a:ext cx="2339824" cy="540000"/>
      </dsp:txXfrm>
    </dsp:sp>
    <dsp:sp modelId="{76F24A2B-8958-484E-99C0-F6C6A588662F}">
      <dsp:nvSpPr>
        <dsp:cNvPr id="0" name=""/>
        <dsp:cNvSpPr/>
      </dsp:nvSpPr>
      <dsp:spPr>
        <a:xfrm>
          <a:off x="1075632" y="774190"/>
          <a:ext cx="180000" cy="180000"/>
        </a:xfrm>
        <a:prstGeom prst="ellipse">
          <a:avLst/>
        </a:prstGeom>
        <a:solidFill>
          <a:srgbClr val="538135"/>
        </a:solidFill>
        <a:ln w="12700" cap="flat" cmpd="sng" algn="ctr">
          <a:solidFill>
            <a:srgbClr val="53813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BA8B8B-1AD9-4483-BBA3-84BEB0CD11A8}">
      <dsp:nvSpPr>
        <dsp:cNvPr id="0" name=""/>
        <dsp:cNvSpPr/>
      </dsp:nvSpPr>
      <dsp:spPr>
        <a:xfrm>
          <a:off x="2465962" y="1086264"/>
          <a:ext cx="2339824" cy="540000"/>
        </a:xfrm>
        <a:prstGeom prst="rect">
          <a:avLst/>
        </a:prstGeom>
        <a:solidFill>
          <a:srgbClr val="0556A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Verdana"/>
              <a:ea typeface="Verdana"/>
            </a:rPr>
            <a:t>Post Cold War 1990s – 2000s</a:t>
          </a:r>
          <a:endParaRPr lang="en-GB" sz="1600" b="1" kern="1200" dirty="0">
            <a:solidFill>
              <a:schemeClr val="bg1"/>
            </a:solidFill>
            <a:latin typeface="Verdana"/>
            <a:ea typeface="Verdana"/>
          </a:endParaRPr>
        </a:p>
      </dsp:txBody>
      <dsp:txXfrm>
        <a:off x="2465962" y="1086264"/>
        <a:ext cx="2339824" cy="540000"/>
      </dsp:txXfrm>
    </dsp:sp>
    <dsp:sp modelId="{E94204E4-2913-4CD9-B121-3E73226D383B}">
      <dsp:nvSpPr>
        <dsp:cNvPr id="0" name=""/>
        <dsp:cNvSpPr/>
      </dsp:nvSpPr>
      <dsp:spPr>
        <a:xfrm>
          <a:off x="3541592" y="855000"/>
          <a:ext cx="180000" cy="180000"/>
        </a:xfrm>
        <a:prstGeom prst="ellipse">
          <a:avLst/>
        </a:prstGeom>
        <a:solidFill>
          <a:srgbClr val="538135"/>
        </a:solidFill>
        <a:ln w="12700" cap="flat" cmpd="sng" algn="ctr">
          <a:solidFill>
            <a:srgbClr val="53813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68ECF7-988E-45E8-A04E-F07E7C32BD92}">
      <dsp:nvSpPr>
        <dsp:cNvPr id="0" name=""/>
        <dsp:cNvSpPr/>
      </dsp:nvSpPr>
      <dsp:spPr>
        <a:xfrm>
          <a:off x="4931926" y="191304"/>
          <a:ext cx="2339824" cy="540000"/>
        </a:xfrm>
        <a:prstGeom prst="rect">
          <a:avLst/>
        </a:prstGeom>
        <a:solidFill>
          <a:srgbClr val="0556A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Verdana"/>
              <a:ea typeface="Verdana"/>
            </a:rPr>
            <a:t>Towards the </a:t>
          </a:r>
          <a:r>
            <a:rPr lang="en-US" sz="1600" b="1" kern="1200" baseline="0" dirty="0">
              <a:solidFill>
                <a:schemeClr val="bg1"/>
              </a:solidFill>
              <a:latin typeface="Verdana"/>
              <a:ea typeface="Verdana"/>
            </a:rPr>
            <a:t>21st</a:t>
          </a:r>
          <a:r>
            <a:rPr lang="en-US" sz="1600" b="1" kern="1200" dirty="0">
              <a:solidFill>
                <a:schemeClr val="bg1"/>
              </a:solidFill>
              <a:latin typeface="Verdana"/>
              <a:ea typeface="Verdana"/>
            </a:rPr>
            <a:t> Century</a:t>
          </a:r>
          <a:endParaRPr lang="en-GB" sz="1600" b="1" kern="1200" dirty="0">
            <a:solidFill>
              <a:schemeClr val="bg1"/>
            </a:solidFill>
            <a:latin typeface="Verdana"/>
            <a:ea typeface="Verdana"/>
          </a:endParaRPr>
        </a:p>
      </dsp:txBody>
      <dsp:txXfrm>
        <a:off x="4931926" y="191304"/>
        <a:ext cx="2339824" cy="540000"/>
      </dsp:txXfrm>
    </dsp:sp>
    <dsp:sp modelId="{A72C1DA2-E7E1-43D6-94DB-57465CB2DB67}">
      <dsp:nvSpPr>
        <dsp:cNvPr id="0" name=""/>
        <dsp:cNvSpPr/>
      </dsp:nvSpPr>
      <dsp:spPr>
        <a:xfrm>
          <a:off x="5998407" y="801575"/>
          <a:ext cx="180000" cy="180000"/>
        </a:xfrm>
        <a:prstGeom prst="ellipse">
          <a:avLst/>
        </a:prstGeom>
        <a:solidFill>
          <a:srgbClr val="538135"/>
        </a:solidFill>
        <a:ln w="12700" cap="flat" cmpd="sng" algn="ctr">
          <a:solidFill>
            <a:srgbClr val="53813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AD6417-5F82-4AC8-89BF-B3D8B27A11EF}">
      <dsp:nvSpPr>
        <dsp:cNvPr id="0" name=""/>
        <dsp:cNvSpPr/>
      </dsp:nvSpPr>
      <dsp:spPr>
        <a:xfrm>
          <a:off x="7379592" y="1086264"/>
          <a:ext cx="2339824" cy="540000"/>
        </a:xfrm>
        <a:prstGeom prst="rect">
          <a:avLst/>
        </a:prstGeom>
        <a:solidFill>
          <a:srgbClr val="0556A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bg1"/>
              </a:solidFill>
              <a:latin typeface="Verdana"/>
              <a:ea typeface="Verdana"/>
            </a:rPr>
            <a:t>The Present</a:t>
          </a:r>
          <a:endParaRPr lang="en-GB" sz="1600" b="1" kern="1200" dirty="0">
            <a:solidFill>
              <a:schemeClr val="bg1"/>
            </a:solidFill>
            <a:latin typeface="Verdana"/>
            <a:ea typeface="Verdana"/>
          </a:endParaRPr>
        </a:p>
      </dsp:txBody>
      <dsp:txXfrm>
        <a:off x="7379592" y="1086264"/>
        <a:ext cx="2339824" cy="540000"/>
      </dsp:txXfrm>
    </dsp:sp>
    <dsp:sp modelId="{7311E9C1-9937-4534-9D2E-7DC3E26BE973}">
      <dsp:nvSpPr>
        <dsp:cNvPr id="0" name=""/>
        <dsp:cNvSpPr/>
      </dsp:nvSpPr>
      <dsp:spPr>
        <a:xfrm>
          <a:off x="8455223" y="818424"/>
          <a:ext cx="180000" cy="180000"/>
        </a:xfrm>
        <a:prstGeom prst="ellipse">
          <a:avLst/>
        </a:prstGeom>
        <a:solidFill>
          <a:srgbClr val="538135"/>
        </a:solidFill>
        <a:ln w="12700" cap="flat" cmpd="sng" algn="ctr">
          <a:solidFill>
            <a:srgbClr val="53813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227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746DA92-700C-941E-8A10-8E1FAC35099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A40049-C24A-C04E-82E4-55BA7AA2CC80}"/>
              </a:ext>
            </a:extLst>
          </p:cNvPr>
          <p:cNvSpPr txBox="1"/>
          <p:nvPr userDrawn="1"/>
        </p:nvSpPr>
        <p:spPr>
          <a:xfrm>
            <a:off x="696000" y="257455"/>
            <a:ext cx="101224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1.0 Introduction to Module One</a:t>
            </a:r>
            <a:endParaRPr lang="en-GB" sz="1100" b="1" dirty="0">
              <a:solidFill>
                <a:schemeClr val="bg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9E96179F-4E3A-1AA5-4C76-32B7171E36FD}"/>
              </a:ext>
            </a:extLst>
          </p:cNvPr>
          <p:cNvSpPr txBox="1">
            <a:spLocks/>
          </p:cNvSpPr>
          <p:nvPr userDrawn="1"/>
        </p:nvSpPr>
        <p:spPr>
          <a:xfrm>
            <a:off x="696000" y="6444045"/>
            <a:ext cx="1080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bg1">
                    <a:lumMod val="75000"/>
                  </a:schemeClr>
                </a:solidFill>
              </a:rPr>
              <a:t>UN CPTM 2025                                                                                                                                                                              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75000"/>
                  </a:schemeClr>
                </a:solidFill>
              </a:rPr>
              <a:pPr algn="l"/>
              <a:t>‹#›</a:t>
            </a:fld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094866-195E-223A-871D-4117ABCFEC1F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1.0 Introduction to Module One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827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B00452A-A282-55BB-B707-645BF67947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898198"/>
              </p:ext>
            </p:extLst>
          </p:nvPr>
        </p:nvGraphicFramePr>
        <p:xfrm>
          <a:off x="1595999" y="1378826"/>
          <a:ext cx="9000000" cy="4404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0000">
                  <a:extLst>
                    <a:ext uri="{9D8B030D-6E8A-4147-A177-3AD203B41FA5}">
                      <a16:colId xmlns:a16="http://schemas.microsoft.com/office/drawing/2014/main" val="334796309"/>
                    </a:ext>
                  </a:extLst>
                </a:gridCol>
                <a:gridCol w="4500000">
                  <a:extLst>
                    <a:ext uri="{9D8B030D-6E8A-4147-A177-3AD203B41FA5}">
                      <a16:colId xmlns:a16="http://schemas.microsoft.com/office/drawing/2014/main" val="2905812500"/>
                    </a:ext>
                  </a:extLst>
                </a:gridCol>
              </a:tblGrid>
              <a:tr h="3834974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90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Introduction and Overview</a:t>
                      </a:r>
                      <a:endParaRPr lang="en-GB" sz="190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900" b="0" kern="1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1.0 Introduction to Module One</a:t>
                      </a:r>
                      <a:endParaRPr lang="en-GB" sz="1900" b="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90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90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Defining UN Peacekeeping</a:t>
                      </a:r>
                      <a:endParaRPr lang="en-GB" sz="190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534988" marR="0" indent="-534988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9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1.1 UN Peacekeeping – Strategic Level</a:t>
                      </a:r>
                      <a:endParaRPr lang="en-GB" sz="1900" b="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9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1.2 Peace and Security Activities</a:t>
                      </a:r>
                      <a:endParaRPr lang="en-GB" sz="1900" b="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9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1.3 Principles of UN Peacekeeping</a:t>
                      </a:r>
                      <a:endParaRPr lang="en-GB" sz="1900" b="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900" b="0" kern="1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1.4 Legal Framework for UN Peacekeeping</a:t>
                      </a:r>
                      <a:endParaRPr lang="en-GB" sz="1900" b="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71450" marR="0" indent="-1714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90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116205" marR="0" indent="-1714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900" b="1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Working in UN Peacekeeping</a:t>
                      </a:r>
                      <a:endParaRPr lang="en-GB" sz="1900" b="1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539750" marR="0" indent="-539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900" b="0" kern="1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1.5 Implementing Security Council Mandates</a:t>
                      </a:r>
                      <a:endParaRPr lang="en-GB" sz="1900" b="0" kern="100" dirty="0">
                        <a:solidFill>
                          <a:schemeClr val="tx1"/>
                        </a:solidFill>
                        <a:effectLst/>
                        <a:latin typeface="Verdana"/>
                        <a:ea typeface="Verdana"/>
                      </a:endParaRPr>
                    </a:p>
                    <a:p>
                      <a:pPr marL="539750" marR="0" lvl="0" indent="-539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en-US" sz="1900" b="0" kern="1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1.6 How Peacekeeping Operations Work</a:t>
                      </a:r>
                      <a:endParaRPr lang="en-GB" sz="1900" b="0" kern="100" dirty="0">
                        <a:solidFill>
                          <a:schemeClr val="tx1"/>
                        </a:solidFill>
                        <a:effectLst/>
                        <a:latin typeface="Verdana"/>
                        <a:ea typeface="Verdana"/>
                      </a:endParaRPr>
                    </a:p>
                    <a:p>
                      <a:pPr marL="264795" marR="0" indent="-264795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900" b="0" kern="1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1.7 Working as One in a UN Mission</a:t>
                      </a:r>
                      <a:endParaRPr lang="en-GB" sz="1900" b="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265113" marR="0" indent="-265113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9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1.8 Mission Partners</a:t>
                      </a:r>
                      <a:endParaRPr lang="en-GB" sz="1900" b="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621807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53455B5-C8F0-5497-B67F-76FBB78FA660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>
                <a:solidFill>
                  <a:srgbClr val="0055A5"/>
                </a:solidFill>
                <a:latin typeface="Verdana"/>
                <a:ea typeface="Verdana"/>
              </a:rPr>
              <a:t>Module One</a:t>
            </a:r>
          </a:p>
        </p:txBody>
      </p:sp>
    </p:spTree>
    <p:extLst>
      <p:ext uri="{BB962C8B-B14F-4D97-AF65-F5344CB8AC3E}">
        <p14:creationId xmlns:p14="http://schemas.microsoft.com/office/powerpoint/2010/main" val="2094412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3455B5-C8F0-5497-B67F-76FBB78FA660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>
                <a:solidFill>
                  <a:srgbClr val="0055A5"/>
                </a:solidFill>
                <a:latin typeface="Verdana"/>
                <a:ea typeface="Verdana"/>
              </a:rPr>
              <a:t>The Early Years (1940s – 1980s)</a:t>
            </a:r>
          </a:p>
        </p:txBody>
      </p:sp>
      <p:pic>
        <p:nvPicPr>
          <p:cNvPr id="1026" name="Picture 2" descr="Our history | United Nations Peacekeeping">
            <a:extLst>
              <a:ext uri="{FF2B5EF4-FFF2-40B4-BE49-F238E27FC236}">
                <a16:creationId xmlns:a16="http://schemas.microsoft.com/office/drawing/2014/main" id="{FEC88C35-FA79-D120-028E-E9CF4032A9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999" y="1603247"/>
            <a:ext cx="2680778" cy="428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nited Nations Truce Supervision Organization - Wikipedia">
            <a:extLst>
              <a:ext uri="{FF2B5EF4-FFF2-40B4-BE49-F238E27FC236}">
                <a16:creationId xmlns:a16="http://schemas.microsoft.com/office/drawing/2014/main" id="{4DA8EEF9-1811-B14D-5E67-8BF82EFA0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523" y="1603247"/>
            <a:ext cx="2907030" cy="194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onouring 60 Years of United Nations Peacekeeping">
            <a:extLst>
              <a:ext uri="{FF2B5EF4-FFF2-40B4-BE49-F238E27FC236}">
                <a16:creationId xmlns:a16="http://schemas.microsoft.com/office/drawing/2014/main" id="{EF87A654-D6C6-C2BE-5714-572DFC395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590" y="3703320"/>
            <a:ext cx="2918896" cy="218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United Nations Emergency Force - Wikipedia">
            <a:extLst>
              <a:ext uri="{FF2B5EF4-FFF2-40B4-BE49-F238E27FC236}">
                <a16:creationId xmlns:a16="http://schemas.microsoft.com/office/drawing/2014/main" id="{6B8BD262-1708-4039-A48C-60EB57C9B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5299" y="1603247"/>
            <a:ext cx="2970700" cy="428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141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3455B5-C8F0-5497-B67F-76FBB78FA660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>
                <a:solidFill>
                  <a:srgbClr val="0055A5"/>
                </a:solidFill>
                <a:latin typeface="Verdana"/>
                <a:ea typeface="Verdana"/>
              </a:rPr>
              <a:t>The Post-Cold War (1990s – 2000s)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B33ADB-C49A-CB8F-41F7-7622D4004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571" y="1401297"/>
            <a:ext cx="4004469" cy="2390984"/>
          </a:xfrm>
          <a:prstGeom prst="rect">
            <a:avLst/>
          </a:prstGeom>
        </p:spPr>
      </p:pic>
      <p:pic>
        <p:nvPicPr>
          <p:cNvPr id="2054" name="Picture 6" descr="Battle of Vrbanja Bridge - Wikipedia">
            <a:extLst>
              <a:ext uri="{FF2B5EF4-FFF2-40B4-BE49-F238E27FC236}">
                <a16:creationId xmlns:a16="http://schemas.microsoft.com/office/drawing/2014/main" id="{C96A4D4E-74C1-3549-DF1A-5D56DB7885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572" y="3922107"/>
            <a:ext cx="4004468" cy="245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978A7E-6FA9-F5AD-818C-5BDDE86B1C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1401298"/>
            <a:ext cx="4499993" cy="239098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1457676-5447-D445-CB32-A539CC6DFF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999" y="3922107"/>
            <a:ext cx="4499993" cy="25819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48F7BF-021D-64EA-E839-323D6C6E1304}"/>
              </a:ext>
            </a:extLst>
          </p:cNvPr>
          <p:cNvSpPr txBox="1"/>
          <p:nvPr/>
        </p:nvSpPr>
        <p:spPr>
          <a:xfrm>
            <a:off x="5519622" y="6381134"/>
            <a:ext cx="507976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9196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3455B5-C8F0-5497-B67F-76FBB78FA660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Towards the 21st Century</a:t>
            </a:r>
          </a:p>
        </p:txBody>
      </p:sp>
      <p:pic>
        <p:nvPicPr>
          <p:cNvPr id="3074" name="Picture 2" descr="UNU-MERIT » Challenges to Peacekeeping in the 21st Century: New Series">
            <a:extLst>
              <a:ext uri="{FF2B5EF4-FFF2-40B4-BE49-F238E27FC236}">
                <a16:creationId xmlns:a16="http://schemas.microsoft.com/office/drawing/2014/main" id="{F42C26B3-2944-87A5-EF95-034E725705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850" y="1531123"/>
            <a:ext cx="2965022" cy="446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572072-7AC1-14BD-B3C8-18C7D952C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0724" y="1528567"/>
            <a:ext cx="5775276" cy="27770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BAF34B-64C3-E476-36A0-B271254B25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0724" y="4391025"/>
            <a:ext cx="5775276" cy="198118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A88D271-1F0D-3F35-3D56-88B1C58EEF2D}"/>
              </a:ext>
            </a:extLst>
          </p:cNvPr>
          <p:cNvSpPr txBox="1"/>
          <p:nvPr/>
        </p:nvSpPr>
        <p:spPr>
          <a:xfrm>
            <a:off x="4082457" y="6003959"/>
            <a:ext cx="651354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493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AEF386-42A4-EB15-CF62-A0BBCA8D3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E5F228E-8D88-4214-45E8-784B6AA9477F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The Present</a:t>
            </a:r>
          </a:p>
        </p:txBody>
      </p:sp>
      <p:pic>
        <p:nvPicPr>
          <p:cNvPr id="4098" name="Picture 2" descr="Technology | DEPARTMENT OF OPERATIONAL SUPPORT">
            <a:extLst>
              <a:ext uri="{FF2B5EF4-FFF2-40B4-BE49-F238E27FC236}">
                <a16:creationId xmlns:a16="http://schemas.microsoft.com/office/drawing/2014/main" id="{407AD574-7806-4358-FC1B-3E0C06CB8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355" y="3868243"/>
            <a:ext cx="3202766" cy="2135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ive ways that UN Peacekeeping partnerships drive peace and development |  United Nations Peacekeeping">
            <a:extLst>
              <a:ext uri="{FF2B5EF4-FFF2-40B4-BE49-F238E27FC236}">
                <a16:creationId xmlns:a16="http://schemas.microsoft.com/office/drawing/2014/main" id="{0879EE19-58A0-BC47-4533-C57EF8B6D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355" y="1520175"/>
            <a:ext cx="3891068" cy="225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32704D-2318-4FEF-B58C-1D91BC2671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0154" y="3868243"/>
            <a:ext cx="6789054" cy="213993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BB7463B-7ABC-42E0-DDD2-D0EA788841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8696" y="1520175"/>
            <a:ext cx="5421094" cy="22531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6537992-4022-AFE5-F8F4-A79918658FED}"/>
              </a:ext>
            </a:extLst>
          </p:cNvPr>
          <p:cNvSpPr txBox="1"/>
          <p:nvPr/>
        </p:nvSpPr>
        <p:spPr>
          <a:xfrm>
            <a:off x="10598645" y="1417319"/>
            <a:ext cx="1416571" cy="4680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88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C87EF54-98BE-217D-8188-6722EA235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114295"/>
              </p:ext>
            </p:extLst>
          </p:nvPr>
        </p:nvGraphicFramePr>
        <p:xfrm>
          <a:off x="723431" y="1535411"/>
          <a:ext cx="3780000" cy="15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000">
                  <a:extLst>
                    <a:ext uri="{9D8B030D-6E8A-4147-A177-3AD203B41FA5}">
                      <a16:colId xmlns:a16="http://schemas.microsoft.com/office/drawing/2014/main" val="2945977264"/>
                    </a:ext>
                  </a:extLst>
                </a:gridCol>
              </a:tblGrid>
              <a:tr h="1512000"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Traditional missions, unarmed military observers</a:t>
                      </a:r>
                    </a:p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First armed operation, first large-scale mission</a:t>
                      </a:r>
                    </a:p>
                  </a:txBody>
                  <a:tcPr>
                    <a:lnL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85913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E0D51C7A-5E06-6AFC-09E9-FE68EC046892}"/>
              </a:ext>
            </a:extLst>
          </p:cNvPr>
          <p:cNvSpPr/>
          <p:nvPr/>
        </p:nvSpPr>
        <p:spPr>
          <a:xfrm>
            <a:off x="7234577" y="2026496"/>
            <a:ext cx="4533751" cy="829904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18CA69-8BE5-5A1C-4673-B6CFCA20E191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A Brief History</a:t>
            </a:r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 of Peacekeeping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42253B1-E3C2-7C81-D393-2F38B142E1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311433"/>
              </p:ext>
            </p:extLst>
          </p:nvPr>
        </p:nvGraphicFramePr>
        <p:xfrm>
          <a:off x="695999" y="2856400"/>
          <a:ext cx="10800000" cy="180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3CB88A7-DC77-14D0-921C-BB0B7CA826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529309"/>
              </p:ext>
            </p:extLst>
          </p:nvPr>
        </p:nvGraphicFramePr>
        <p:xfrm>
          <a:off x="5630711" y="1535410"/>
          <a:ext cx="3780000" cy="15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000">
                  <a:extLst>
                    <a:ext uri="{9D8B030D-6E8A-4147-A177-3AD203B41FA5}">
                      <a16:colId xmlns:a16="http://schemas.microsoft.com/office/drawing/2014/main" val="2945977264"/>
                    </a:ext>
                  </a:extLst>
                </a:gridCol>
              </a:tblGrid>
              <a:tr h="1512000"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Major reforms and complex mandates</a:t>
                      </a:r>
                    </a:p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Peacekeeping and peacebuilding operations</a:t>
                      </a:r>
                      <a:endParaRPr lang="en-GB" sz="1600" b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85913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3186B57-DA55-BE3D-67A2-33FFD49A0D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443020"/>
              </p:ext>
            </p:extLst>
          </p:nvPr>
        </p:nvGraphicFramePr>
        <p:xfrm>
          <a:off x="3170975" y="4465389"/>
          <a:ext cx="3780000" cy="15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000">
                  <a:extLst>
                    <a:ext uri="{9D8B030D-6E8A-4147-A177-3AD203B41FA5}">
                      <a16:colId xmlns:a16="http://schemas.microsoft.com/office/drawing/2014/main" val="2945977264"/>
                    </a:ext>
                  </a:extLst>
                </a:gridCol>
              </a:tblGrid>
              <a:tr h="1512000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Shift from traditional multidimensional operations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Increased deployment of personnel, challenges and  reflections </a:t>
                      </a:r>
                      <a:endParaRPr lang="en-GB" sz="16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859135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E2CE048-8251-653D-C0BD-289CD9464D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708157"/>
              </p:ext>
            </p:extLst>
          </p:nvPr>
        </p:nvGraphicFramePr>
        <p:xfrm>
          <a:off x="8080223" y="4456245"/>
          <a:ext cx="3780000" cy="15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0000">
                  <a:extLst>
                    <a:ext uri="{9D8B030D-6E8A-4147-A177-3AD203B41FA5}">
                      <a16:colId xmlns:a16="http://schemas.microsoft.com/office/drawing/2014/main" val="2945977264"/>
                    </a:ext>
                  </a:extLst>
                </a:gridCol>
              </a:tblGrid>
              <a:tr h="1512000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Focus on stabilization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Support to extension of State authority, peace and security</a:t>
                      </a:r>
                    </a:p>
                    <a:p>
                      <a:pPr marL="285750" indent="-28575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Withdrawal of host country consent and new challenges</a:t>
                      </a:r>
                      <a:endParaRPr lang="en-GB" sz="1600" b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5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58591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0717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63C2CD-1A0B-0224-F477-C7C4D4A231F5}"/>
              </a:ext>
            </a:extLst>
          </p:cNvPr>
          <p:cNvSpPr txBox="1"/>
          <p:nvPr/>
        </p:nvSpPr>
        <p:spPr>
          <a:xfrm>
            <a:off x="1524000" y="2967334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597701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0</Number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0689EA7-CE69-4D4F-8F10-39209AC0F36C}">
  <ds:schemaRefs>
    <ds:schemaRef ds:uri="http://www.w3.org/XML/1998/namespace"/>
    <ds:schemaRef ds:uri="2286246c-fc21-4ee8-a407-068ba74e6317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28943420-3cce-465e-a204-04bce5f1b343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15CA3F1-3708-4557-BC7A-B31F7180DA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169</Words>
  <Application>Microsoft Office PowerPoint</Application>
  <PresentationFormat>Widescreen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74</cp:revision>
  <dcterms:created xsi:type="dcterms:W3CDTF">2023-10-04T18:52:03Z</dcterms:created>
  <dcterms:modified xsi:type="dcterms:W3CDTF">2025-07-01T18:18:51Z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50229400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